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7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88" r:id="rId3"/>
    <p:sldMasterId id="2147483708" r:id="rId4"/>
    <p:sldMasterId id="2147483728" r:id="rId5"/>
    <p:sldMasterId id="2147483748" r:id="rId6"/>
    <p:sldMasterId id="2147483768" r:id="rId7"/>
    <p:sldMasterId id="2147483788" r:id="rId8"/>
  </p:sldMasterIdLst>
  <p:notesMasterIdLst>
    <p:notesMasterId r:id="rId32"/>
  </p:notesMasterIdLst>
  <p:handoutMasterIdLst>
    <p:handoutMasterId r:id="rId33"/>
  </p:handoutMasterIdLst>
  <p:sldIdLst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57" r:id="rId17"/>
    <p:sldId id="265" r:id="rId18"/>
    <p:sldId id="266" r:id="rId19"/>
    <p:sldId id="267" r:id="rId20"/>
    <p:sldId id="268" r:id="rId21"/>
    <p:sldId id="269" r:id="rId22"/>
    <p:sldId id="270" r:id="rId23"/>
    <p:sldId id="278" r:id="rId24"/>
    <p:sldId id="271" r:id="rId25"/>
    <p:sldId id="272" r:id="rId26"/>
    <p:sldId id="273" r:id="rId27"/>
    <p:sldId id="274" r:id="rId28"/>
    <p:sldId id="275" r:id="rId29"/>
    <p:sldId id="277" r:id="rId30"/>
    <p:sldId id="258" r:id="rId31"/>
  </p:sldIdLst>
  <p:sldSz cx="9144000" cy="5143500" type="screen16x9"/>
  <p:notesSz cx="9939338" cy="6807200"/>
  <p:defaultTextStyle>
    <a:defPPr marL="0" marR="0" indent="0" algn="l" defTabSz="57339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1pPr>
    <a:lvl2pPr marL="0" marR="0" indent="0" algn="ctr" defTabSz="366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2pPr>
    <a:lvl3pPr marL="0" marR="0" indent="0" algn="ctr" defTabSz="366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3pPr>
    <a:lvl4pPr marL="0" marR="0" indent="0" algn="ctr" defTabSz="366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4pPr>
    <a:lvl5pPr marL="0" marR="0" indent="0" algn="ctr" defTabSz="366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5pPr>
    <a:lvl6pPr marL="0" marR="0" indent="0" algn="ctr" defTabSz="366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6pPr>
    <a:lvl7pPr marL="0" marR="0" indent="0" algn="ctr" defTabSz="366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7pPr>
    <a:lvl8pPr marL="0" marR="0" indent="0" algn="ctr" defTabSz="366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8pPr>
    <a:lvl9pPr marL="0" marR="0" indent="0" algn="ctr" defTabSz="366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597FC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74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D81A-72B9-4636-9D51-6400B59ECF0C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F9E9-8005-429B-AE10-2937427B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1325246" y="3233420"/>
            <a:ext cx="7288848" cy="306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9143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69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1pPr>
    <a:lvl2pPr indent="143369" defTabSz="28669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2pPr>
    <a:lvl3pPr indent="286697" defTabSz="28669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3pPr>
    <a:lvl4pPr indent="430046" defTabSz="28669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4pPr>
    <a:lvl5pPr indent="573395" defTabSz="28669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5pPr>
    <a:lvl6pPr indent="716723" defTabSz="28669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6pPr>
    <a:lvl7pPr indent="860092" defTabSz="28669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7pPr>
    <a:lvl8pPr indent="1003421" defTabSz="28669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8pPr>
    <a:lvl9pPr indent="1146770" defTabSz="28669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3007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3007" y="2652118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4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42" y="1293560"/>
            <a:ext cx="3750469" cy="3460531"/>
          </a:xfrm>
          <a:prstGeom prst="rect">
            <a:avLst/>
          </a:prstGeom>
        </p:spPr>
        <p:txBody>
          <a:bodyPr/>
          <a:lstStyle>
            <a:lvl1pPr marL="180752" indent="-180752">
              <a:spcBef>
                <a:spcPts val="1688"/>
              </a:spcBef>
              <a:defRPr sz="1500"/>
            </a:lvl1pPr>
            <a:lvl2pPr marL="361505" indent="-180752">
              <a:spcBef>
                <a:spcPts val="1688"/>
              </a:spcBef>
              <a:defRPr sz="1500"/>
            </a:lvl2pPr>
            <a:lvl3pPr marL="649372" indent="-180752">
              <a:spcBef>
                <a:spcPts val="1688"/>
              </a:spcBef>
              <a:defRPr sz="1500"/>
            </a:lvl3pPr>
            <a:lvl4pPr marL="883678" indent="-180752">
              <a:spcBef>
                <a:spcPts val="1688"/>
              </a:spcBef>
              <a:defRPr sz="1500"/>
            </a:lvl4pPr>
            <a:lvl5pPr marL="1117984" indent="-180752">
              <a:spcBef>
                <a:spcPts val="1688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042777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42" y="669742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13591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2681314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84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82300" indent="-147992" algn="ctr">
              <a:spcBef>
                <a:spcPts val="0"/>
              </a:spcBef>
              <a:defRPr sz="1300" i="1"/>
            </a:lvl2pPr>
            <a:lvl3pPr marL="616606" indent="-147992" algn="ctr">
              <a:spcBef>
                <a:spcPts val="0"/>
              </a:spcBef>
              <a:defRPr sz="1300" i="1"/>
            </a:lvl3pPr>
            <a:lvl4pPr marL="850912" indent="-147992" algn="ctr">
              <a:spcBef>
                <a:spcPts val="0"/>
              </a:spcBef>
              <a:defRPr sz="1300" i="1"/>
            </a:lvl4pPr>
            <a:lvl5pPr marL="1085218" indent="-147992" algn="ctr">
              <a:spcBef>
                <a:spcPts val="0"/>
              </a:spcBef>
              <a:defRPr sz="13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11137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049561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283380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2" tIns="48752" rIns="48752" bIns="48752" anchor="ctr"/>
          <a:lstStyle>
            <a:lvl1pPr algn="r" defTabSz="34275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946651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1" y="16"/>
            <a:ext cx="7924802" cy="1063229"/>
          </a:xfrm>
          <a:prstGeom prst="rect">
            <a:avLst/>
          </a:prstGeom>
        </p:spPr>
        <p:txBody>
          <a:bodyPr lIns="48752" tIns="48752" rIns="48752" bIns="48752" anchor="b"/>
          <a:lstStyle>
            <a:lvl1pPr algn="l" defTabSz="685520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1" y="1200165"/>
            <a:ext cx="7924802" cy="3943351"/>
          </a:xfrm>
          <a:prstGeom prst="rect">
            <a:avLst/>
          </a:prstGeom>
        </p:spPr>
        <p:txBody>
          <a:bodyPr lIns="48752" tIns="48752" rIns="48752" bIns="48752" anchor="t"/>
          <a:lstStyle>
            <a:lvl1pPr marL="255185" indent="-255185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657" indent="-212654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129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132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134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2" tIns="48752" rIns="48752" bIns="48752" anchor="ctr"/>
          <a:lstStyle>
            <a:lvl1pPr algn="r" defTabSz="34275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95221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16" y="2914666"/>
            <a:ext cx="6400801" cy="2228851"/>
          </a:xfrm>
          <a:prstGeom prst="rect">
            <a:avLst/>
          </a:prstGeom>
        </p:spPr>
        <p:txBody>
          <a:bodyPr lIns="48752" tIns="48752" rIns="48752" bIns="48752" anchor="t"/>
          <a:lstStyle>
            <a:lvl1pPr marL="0" indent="0" algn="ctr" defTabSz="68552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68552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68552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68552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68552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1" y="220050"/>
            <a:ext cx="7772402" cy="2388395"/>
          </a:xfrm>
          <a:prstGeom prst="rect">
            <a:avLst/>
          </a:prstGeom>
        </p:spPr>
        <p:txBody>
          <a:bodyPr lIns="48752" tIns="48752" rIns="48752" bIns="48752" anchor="b"/>
          <a:lstStyle>
            <a:lvl1pPr defTabSz="685520">
              <a:defRPr sz="2300" cap="all" spc="36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2" tIns="48752" rIns="48752" bIns="48752" anchor="ctr"/>
          <a:lstStyle>
            <a:lvl1pPr algn="r" defTabSz="34275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258463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598" y="1657365"/>
            <a:ext cx="3733802" cy="3486151"/>
          </a:xfrm>
          <a:prstGeom prst="rect">
            <a:avLst/>
          </a:prstGeom>
        </p:spPr>
        <p:txBody>
          <a:bodyPr lIns="48752" tIns="48752" rIns="48752" bIns="48752" anchor="t"/>
          <a:lstStyle>
            <a:lvl1pPr marL="255185" indent="-255185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657" indent="-212654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129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132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134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1" y="16"/>
            <a:ext cx="7924802" cy="1063229"/>
          </a:xfrm>
          <a:prstGeom prst="rect">
            <a:avLst/>
          </a:prstGeom>
        </p:spPr>
        <p:txBody>
          <a:bodyPr lIns="48752" tIns="48752" rIns="48752" bIns="48752" anchor="b"/>
          <a:lstStyle>
            <a:lvl1pPr algn="l" defTabSz="685520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2" tIns="48752" rIns="48752" bIns="48752" anchor="ctr"/>
          <a:lstStyle>
            <a:lvl1pPr algn="r" defTabSz="34275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6298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0951" y="4793763"/>
            <a:ext cx="223489" cy="220925"/>
          </a:xfrm>
          <a:prstGeom prst="rect">
            <a:avLst/>
          </a:prstGeom>
        </p:spPr>
        <p:txBody>
          <a:bodyPr lIns="40773" tIns="40773" rIns="40773" bIns="40773" anchor="ctr"/>
          <a:lstStyle>
            <a:lvl1pPr algn="r" defTabSz="40774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1" y="445025"/>
            <a:ext cx="8520602" cy="707451"/>
          </a:xfrm>
          <a:prstGeom prst="rect">
            <a:avLst/>
          </a:prstGeom>
        </p:spPr>
        <p:txBody>
          <a:bodyPr lIns="97475" tIns="97475" rIns="97475" bIns="97475" anchor="t"/>
          <a:lstStyle>
            <a:lvl1pPr algn="l" defTabSz="685520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8520602" cy="3991026"/>
          </a:xfrm>
          <a:prstGeom prst="rect">
            <a:avLst/>
          </a:prstGeom>
        </p:spPr>
        <p:txBody>
          <a:bodyPr lIns="97475" tIns="97475" rIns="97475" bIns="97475" anchor="t"/>
          <a:lstStyle>
            <a:lvl1pPr marL="255185" indent="-255185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657" indent="-212654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129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132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134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07597" y="4704715"/>
            <a:ext cx="313562" cy="310532"/>
          </a:xfrm>
          <a:prstGeom prst="rect">
            <a:avLst/>
          </a:prstGeom>
        </p:spPr>
        <p:txBody>
          <a:bodyPr lIns="97475" tIns="97475" rIns="97475" bIns="97475" anchor="ctr"/>
          <a:lstStyle>
            <a:lvl1pPr algn="r" defTabSz="34275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58989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01" y="1200165"/>
            <a:ext cx="3733802" cy="3943351"/>
          </a:xfrm>
          <a:prstGeom prst="rect">
            <a:avLst/>
          </a:prstGeom>
        </p:spPr>
        <p:txBody>
          <a:bodyPr lIns="48752" tIns="48752" rIns="48752" bIns="48752" anchor="t"/>
          <a:lstStyle>
            <a:lvl1pPr marL="255185" indent="-255185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657" indent="-212654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129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132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134" indent="-170123" defTabSz="68552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1" y="16"/>
            <a:ext cx="7924802" cy="1063229"/>
          </a:xfrm>
          <a:prstGeom prst="rect">
            <a:avLst/>
          </a:prstGeom>
        </p:spPr>
        <p:txBody>
          <a:bodyPr lIns="48752" tIns="48752" rIns="48752" bIns="48752" anchor="b"/>
          <a:lstStyle>
            <a:lvl1pPr algn="l" defTabSz="685520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2" tIns="48752" rIns="48752" bIns="48752" anchor="ctr"/>
          <a:lstStyle>
            <a:lvl1pPr algn="r" defTabSz="34275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354927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6"/>
            <a:ext cx="9144002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75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79461" y="4058248"/>
            <a:ext cx="176057" cy="171296"/>
          </a:xfrm>
          <a:prstGeom prst="rect">
            <a:avLst/>
          </a:prstGeom>
        </p:spPr>
        <p:txBody>
          <a:bodyPr lIns="36560" tIns="36560" rIns="36560" bIns="36560" anchor="ctr"/>
          <a:lstStyle>
            <a:lvl1pPr algn="r" defTabSz="342755">
              <a:defRPr sz="6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883769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2977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77" y="2652118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1515007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2977" y="3516067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2977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946932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2977" y="1701114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456325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35" y="8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35" y="2511483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539713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35" y="1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168169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62003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4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35" y="1293560"/>
            <a:ext cx="3750469" cy="3460531"/>
          </a:xfrm>
          <a:prstGeom prst="rect">
            <a:avLst/>
          </a:prstGeom>
        </p:spPr>
        <p:txBody>
          <a:bodyPr/>
          <a:lstStyle>
            <a:lvl1pPr marL="180784" indent="-180784">
              <a:spcBef>
                <a:spcPts val="1688"/>
              </a:spcBef>
              <a:defRPr sz="1500"/>
            </a:lvl1pPr>
            <a:lvl2pPr marL="361568" indent="-180784">
              <a:spcBef>
                <a:spcPts val="1688"/>
              </a:spcBef>
              <a:defRPr sz="1500"/>
            </a:lvl2pPr>
            <a:lvl3pPr marL="649484" indent="-180784">
              <a:spcBef>
                <a:spcPts val="1688"/>
              </a:spcBef>
              <a:defRPr sz="1500"/>
            </a:lvl3pPr>
            <a:lvl4pPr marL="883832" indent="-180784">
              <a:spcBef>
                <a:spcPts val="1688"/>
              </a:spcBef>
              <a:defRPr sz="1500"/>
            </a:lvl4pPr>
            <a:lvl5pPr marL="1118180" indent="-180784">
              <a:spcBef>
                <a:spcPts val="1688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7565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1" y="41"/>
            <a:ext cx="7924802" cy="1063229"/>
          </a:xfrm>
          <a:prstGeom prst="rect">
            <a:avLst/>
          </a:prstGeom>
        </p:spPr>
        <p:txBody>
          <a:bodyPr lIns="40773" tIns="40773" rIns="40773" bIns="40773" anchor="b"/>
          <a:lstStyle>
            <a:lvl1pPr algn="l" defTabSz="815450">
              <a:defRPr sz="26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1" y="1200190"/>
            <a:ext cx="7924802" cy="3943351"/>
          </a:xfrm>
          <a:prstGeom prst="rect">
            <a:avLst/>
          </a:prstGeom>
        </p:spPr>
        <p:txBody>
          <a:bodyPr lIns="40773" tIns="40773" rIns="40773" bIns="40773" anchor="t"/>
          <a:lstStyle>
            <a:lvl1pPr marL="303557" indent="-303557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39653" indent="-252975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5747" indent="-202372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62425" indent="-202371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49159" indent="-202371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0951" y="4793763"/>
            <a:ext cx="223489" cy="220925"/>
          </a:xfrm>
          <a:prstGeom prst="rect">
            <a:avLst/>
          </a:prstGeom>
        </p:spPr>
        <p:txBody>
          <a:bodyPr lIns="40773" tIns="40773" rIns="40773" bIns="40773" anchor="ctr"/>
          <a:lstStyle>
            <a:lvl1pPr algn="r" defTabSz="40774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35" y="669735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234436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58059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77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82363" indent="-148013" algn="ctr">
              <a:spcBef>
                <a:spcPts val="0"/>
              </a:spcBef>
              <a:defRPr sz="1300" i="1"/>
            </a:lvl2pPr>
            <a:lvl3pPr marL="616711" indent="-148013" algn="ctr">
              <a:spcBef>
                <a:spcPts val="0"/>
              </a:spcBef>
              <a:defRPr sz="1300" i="1"/>
            </a:lvl3pPr>
            <a:lvl4pPr marL="851059" indent="-148013" algn="ctr">
              <a:spcBef>
                <a:spcPts val="0"/>
              </a:spcBef>
              <a:defRPr sz="1300" i="1"/>
            </a:lvl4pPr>
            <a:lvl5pPr marL="1085407" indent="-148013" algn="ctr">
              <a:spcBef>
                <a:spcPts val="0"/>
              </a:spcBef>
              <a:defRPr sz="13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822646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45142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208895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9" tIns="48759" rIns="48759" bIns="48759" anchor="ctr"/>
          <a:lstStyle>
            <a:lvl1pPr algn="r" defTabSz="34281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554245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1" y="9"/>
            <a:ext cx="7924802" cy="1063229"/>
          </a:xfrm>
          <a:prstGeom prst="rect">
            <a:avLst/>
          </a:prstGeom>
        </p:spPr>
        <p:txBody>
          <a:bodyPr lIns="48759" tIns="48759" rIns="48759" bIns="48759" anchor="b"/>
          <a:lstStyle>
            <a:lvl1pPr algn="l" defTabSz="685639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1" y="1200158"/>
            <a:ext cx="7924802" cy="3943351"/>
          </a:xfrm>
          <a:prstGeom prst="rect">
            <a:avLst/>
          </a:prstGeom>
        </p:spPr>
        <p:txBody>
          <a:bodyPr lIns="48759" tIns="48759" rIns="48759" bIns="48759" anchor="t"/>
          <a:lstStyle>
            <a:lvl1pPr marL="255227" indent="-255227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734" indent="-212689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241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286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330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9" tIns="48759" rIns="48759" bIns="48759" anchor="ctr"/>
          <a:lstStyle>
            <a:lvl1pPr algn="r" defTabSz="34281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679020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09" y="2914659"/>
            <a:ext cx="6400801" cy="2228851"/>
          </a:xfrm>
          <a:prstGeom prst="rect">
            <a:avLst/>
          </a:prstGeom>
        </p:spPr>
        <p:txBody>
          <a:bodyPr lIns="48759" tIns="48759" rIns="48759" bIns="48759" anchor="t"/>
          <a:lstStyle>
            <a:lvl1pPr marL="0" indent="0" algn="ctr" defTabSz="685639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685639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685639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685639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685639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1" y="220048"/>
            <a:ext cx="7772402" cy="2388395"/>
          </a:xfrm>
          <a:prstGeom prst="rect">
            <a:avLst/>
          </a:prstGeom>
        </p:spPr>
        <p:txBody>
          <a:bodyPr lIns="48759" tIns="48759" rIns="48759" bIns="48759" anchor="b"/>
          <a:lstStyle>
            <a:lvl1pPr defTabSz="685639">
              <a:defRPr sz="2300" cap="all" spc="36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9" tIns="48759" rIns="48759" bIns="48759" anchor="ctr"/>
          <a:lstStyle>
            <a:lvl1pPr algn="r" defTabSz="34281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330353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598" y="1657358"/>
            <a:ext cx="3733802" cy="3486151"/>
          </a:xfrm>
          <a:prstGeom prst="rect">
            <a:avLst/>
          </a:prstGeom>
        </p:spPr>
        <p:txBody>
          <a:bodyPr lIns="48759" tIns="48759" rIns="48759" bIns="48759" anchor="t"/>
          <a:lstStyle>
            <a:lvl1pPr marL="255227" indent="-255227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734" indent="-212689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241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286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330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1" y="9"/>
            <a:ext cx="7924802" cy="1063229"/>
          </a:xfrm>
          <a:prstGeom prst="rect">
            <a:avLst/>
          </a:prstGeom>
        </p:spPr>
        <p:txBody>
          <a:bodyPr lIns="48759" tIns="48759" rIns="48759" bIns="48759" anchor="b"/>
          <a:lstStyle>
            <a:lvl1pPr algn="l" defTabSz="685639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9" tIns="48759" rIns="48759" bIns="48759" anchor="ctr"/>
          <a:lstStyle>
            <a:lvl1pPr algn="r" defTabSz="34281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971392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1" y="445025"/>
            <a:ext cx="8520602" cy="707451"/>
          </a:xfrm>
          <a:prstGeom prst="rect">
            <a:avLst/>
          </a:prstGeom>
        </p:spPr>
        <p:txBody>
          <a:bodyPr lIns="97496" tIns="97496" rIns="97496" bIns="97496" anchor="t"/>
          <a:lstStyle>
            <a:lvl1pPr algn="l" defTabSz="685639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8520602" cy="3991026"/>
          </a:xfrm>
          <a:prstGeom prst="rect">
            <a:avLst/>
          </a:prstGeom>
        </p:spPr>
        <p:txBody>
          <a:bodyPr lIns="97496" tIns="97496" rIns="97496" bIns="97496" anchor="t"/>
          <a:lstStyle>
            <a:lvl1pPr marL="255227" indent="-255227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734" indent="-212689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241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286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330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07597" y="4704715"/>
            <a:ext cx="313562" cy="310532"/>
          </a:xfrm>
          <a:prstGeom prst="rect">
            <a:avLst/>
          </a:prstGeom>
        </p:spPr>
        <p:txBody>
          <a:bodyPr lIns="97496" tIns="97496" rIns="97496" bIns="97496" anchor="ctr"/>
          <a:lstStyle>
            <a:lvl1pPr algn="r" defTabSz="34281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7242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rcRect t="33333"/>
          <a:stretch>
            <a:fillRect/>
          </a:stretch>
        </p:blipFill>
        <p:spPr>
          <a:xfrm>
            <a:off x="-1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41" y="2914691"/>
            <a:ext cx="6400801" cy="2228851"/>
          </a:xfrm>
          <a:prstGeom prst="rect">
            <a:avLst/>
          </a:prstGeom>
        </p:spPr>
        <p:txBody>
          <a:bodyPr lIns="40773" tIns="40773" rIns="40773" bIns="40773" anchor="t"/>
          <a:lstStyle>
            <a:lvl1pPr marL="0" indent="0" algn="ctr" defTabSz="815450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815450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815450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815450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815450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1" y="220050"/>
            <a:ext cx="7772402" cy="2388395"/>
          </a:xfrm>
          <a:prstGeom prst="rect">
            <a:avLst/>
          </a:prstGeom>
        </p:spPr>
        <p:txBody>
          <a:bodyPr lIns="40773" tIns="40773" rIns="40773" bIns="40773" anchor="b"/>
          <a:lstStyle>
            <a:lvl1pPr defTabSz="815450">
              <a:defRPr sz="28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0951" y="4793763"/>
            <a:ext cx="223489" cy="220925"/>
          </a:xfrm>
          <a:prstGeom prst="rect">
            <a:avLst/>
          </a:prstGeom>
        </p:spPr>
        <p:txBody>
          <a:bodyPr lIns="40773" tIns="40773" rIns="40773" bIns="40773" anchor="ctr"/>
          <a:lstStyle>
            <a:lvl1pPr algn="r" defTabSz="40774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01" y="1200158"/>
            <a:ext cx="3733802" cy="3943351"/>
          </a:xfrm>
          <a:prstGeom prst="rect">
            <a:avLst/>
          </a:prstGeom>
        </p:spPr>
        <p:txBody>
          <a:bodyPr lIns="48759" tIns="48759" rIns="48759" bIns="48759" anchor="t"/>
          <a:lstStyle>
            <a:lvl1pPr marL="255227" indent="-255227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734" indent="-212689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241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286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330" indent="-170151" defTabSz="685639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1" y="9"/>
            <a:ext cx="7924802" cy="1063229"/>
          </a:xfrm>
          <a:prstGeom prst="rect">
            <a:avLst/>
          </a:prstGeom>
        </p:spPr>
        <p:txBody>
          <a:bodyPr lIns="48759" tIns="48759" rIns="48759" bIns="48759" anchor="b"/>
          <a:lstStyle>
            <a:lvl1pPr algn="l" defTabSz="685639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59" tIns="48759" rIns="48759" bIns="48759" anchor="ctr"/>
          <a:lstStyle>
            <a:lvl1pPr algn="r" defTabSz="34281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494648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6"/>
            <a:ext cx="9144002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1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79454" y="4058248"/>
            <a:ext cx="176057" cy="171296"/>
          </a:xfrm>
          <a:prstGeom prst="rect">
            <a:avLst/>
          </a:prstGeom>
        </p:spPr>
        <p:txBody>
          <a:bodyPr lIns="36567" tIns="36567" rIns="36567" bIns="36567" anchor="ctr"/>
          <a:lstStyle>
            <a:lvl1pPr algn="r" defTabSz="342818">
              <a:defRPr sz="6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98105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2969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69" y="2652117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337759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2969" y="3516065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2969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448807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892915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27" y="0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27" y="2511475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784907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27" y="0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640772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41676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4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27" y="1293552"/>
            <a:ext cx="3750469" cy="3460531"/>
          </a:xfrm>
          <a:prstGeom prst="rect">
            <a:avLst/>
          </a:prstGeom>
        </p:spPr>
        <p:txBody>
          <a:bodyPr/>
          <a:lstStyle>
            <a:lvl1pPr marL="180820" indent="-180820">
              <a:spcBef>
                <a:spcPts val="1688"/>
              </a:spcBef>
              <a:defRPr sz="1500"/>
            </a:lvl1pPr>
            <a:lvl2pPr marL="361640" indent="-180820">
              <a:spcBef>
                <a:spcPts val="1688"/>
              </a:spcBef>
              <a:defRPr sz="1500"/>
            </a:lvl2pPr>
            <a:lvl3pPr marL="649612" indent="-180820">
              <a:spcBef>
                <a:spcPts val="1688"/>
              </a:spcBef>
              <a:defRPr sz="1500"/>
            </a:lvl3pPr>
            <a:lvl4pPr marL="884008" indent="-180820">
              <a:spcBef>
                <a:spcPts val="1688"/>
              </a:spcBef>
              <a:defRPr sz="1500"/>
            </a:lvl4pPr>
            <a:lvl5pPr marL="1118404" indent="-180820">
              <a:spcBef>
                <a:spcPts val="1688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785418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27" y="669727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5730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640" y="1657390"/>
            <a:ext cx="3733801" cy="3486151"/>
          </a:xfrm>
          <a:prstGeom prst="rect">
            <a:avLst/>
          </a:prstGeom>
        </p:spPr>
        <p:txBody>
          <a:bodyPr lIns="40773" tIns="40773" rIns="40773" bIns="40773" anchor="t"/>
          <a:lstStyle>
            <a:lvl1pPr marL="303557" indent="-303557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39653" indent="-252975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5747" indent="-202372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62425" indent="-202371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49159" indent="-202371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1" y="41"/>
            <a:ext cx="7924802" cy="1063229"/>
          </a:xfrm>
          <a:prstGeom prst="rect">
            <a:avLst/>
          </a:prstGeom>
        </p:spPr>
        <p:txBody>
          <a:bodyPr lIns="40773" tIns="40773" rIns="40773" bIns="40773" anchor="b"/>
          <a:lstStyle>
            <a:lvl1pPr algn="l" defTabSz="815450">
              <a:defRPr sz="26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0951" y="4793763"/>
            <a:ext cx="223489" cy="220925"/>
          </a:xfrm>
          <a:prstGeom prst="rect">
            <a:avLst/>
          </a:prstGeom>
        </p:spPr>
        <p:txBody>
          <a:bodyPr lIns="40773" tIns="40773" rIns="40773" bIns="40773" anchor="ctr"/>
          <a:lstStyle>
            <a:lvl1pPr algn="r" defTabSz="40774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042468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69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82435" indent="-148039" algn="ctr">
              <a:spcBef>
                <a:spcPts val="0"/>
              </a:spcBef>
              <a:defRPr sz="1300" i="1"/>
            </a:lvl2pPr>
            <a:lvl3pPr marL="616831" indent="-148039" algn="ctr">
              <a:spcBef>
                <a:spcPts val="0"/>
              </a:spcBef>
              <a:defRPr sz="1300" i="1"/>
            </a:lvl3pPr>
            <a:lvl4pPr marL="851227" indent="-148039" algn="ctr">
              <a:spcBef>
                <a:spcPts val="0"/>
              </a:spcBef>
              <a:defRPr sz="1300" i="1"/>
            </a:lvl4pPr>
            <a:lvl5pPr marL="1085623" indent="-148039" algn="ctr">
              <a:spcBef>
                <a:spcPts val="0"/>
              </a:spcBef>
              <a:defRPr sz="13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317751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930721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017838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88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8955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0" y="1"/>
            <a:ext cx="7924802" cy="1063229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685775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7924802" cy="394335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255275" indent="-255275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822" indent="-212729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369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462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554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88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851175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01" y="2914651"/>
            <a:ext cx="6400801" cy="222885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685775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685775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685775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685775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685775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0" y="220040"/>
            <a:ext cx="7772402" cy="2388395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685775">
              <a:defRPr sz="2300" cap="all" spc="36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88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767399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598" y="1657350"/>
            <a:ext cx="3733802" cy="348615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255275" indent="-255275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822" indent="-212729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369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462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554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0" y="1"/>
            <a:ext cx="7924802" cy="1063229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685775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88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784382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2" cy="707451"/>
          </a:xfrm>
          <a:prstGeom prst="rect">
            <a:avLst/>
          </a:prstGeom>
        </p:spPr>
        <p:txBody>
          <a:bodyPr lIns="97520" tIns="97520" rIns="97520" bIns="97520" anchor="t"/>
          <a:lstStyle>
            <a:lvl1pPr algn="l" defTabSz="685775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2" cy="3991026"/>
          </a:xfrm>
          <a:prstGeom prst="rect">
            <a:avLst/>
          </a:prstGeom>
        </p:spPr>
        <p:txBody>
          <a:bodyPr lIns="97520" tIns="97520" rIns="97520" bIns="97520" anchor="t"/>
          <a:lstStyle>
            <a:lvl1pPr marL="255275" indent="-255275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822" indent="-212729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369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462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554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07595" y="4704714"/>
            <a:ext cx="313562" cy="310532"/>
          </a:xfrm>
          <a:prstGeom prst="rect">
            <a:avLst/>
          </a:prstGeom>
        </p:spPr>
        <p:txBody>
          <a:bodyPr lIns="97520" tIns="97520" rIns="97520" bIns="97520" anchor="ctr"/>
          <a:lstStyle>
            <a:lvl1pPr algn="r" defTabSz="34288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4224835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00" y="1200150"/>
            <a:ext cx="3733802" cy="394335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255275" indent="-255275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822" indent="-212729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369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462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554" indent="-170183" defTabSz="685775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0" y="1"/>
            <a:ext cx="7924802" cy="1063229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685775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888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00647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1" y="445025"/>
            <a:ext cx="8520602" cy="707451"/>
          </a:xfrm>
          <a:prstGeom prst="rect">
            <a:avLst/>
          </a:prstGeom>
        </p:spPr>
        <p:txBody>
          <a:bodyPr lIns="81535" tIns="81535" rIns="81535" bIns="81535" anchor="t"/>
          <a:lstStyle>
            <a:lvl1pPr algn="l" defTabSz="815450">
              <a:defRPr sz="26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1" y="1152474"/>
            <a:ext cx="8520602" cy="3991026"/>
          </a:xfrm>
          <a:prstGeom prst="rect">
            <a:avLst/>
          </a:prstGeom>
        </p:spPr>
        <p:txBody>
          <a:bodyPr lIns="81535" tIns="81535" rIns="81535" bIns="81535" anchor="t"/>
          <a:lstStyle>
            <a:lvl1pPr marL="303557" indent="-303557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39653" indent="-252975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5747" indent="-202372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62425" indent="-202371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49159" indent="-202371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15264" y="4708317"/>
            <a:ext cx="305892" cy="303328"/>
          </a:xfrm>
          <a:prstGeom prst="rect">
            <a:avLst/>
          </a:prstGeom>
        </p:spPr>
        <p:txBody>
          <a:bodyPr lIns="81535" tIns="81535" rIns="81535" bIns="81535" anchor="ctr"/>
          <a:lstStyle>
            <a:lvl1pPr algn="r" defTabSz="40774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6"/>
            <a:ext cx="9144002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888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79446" y="4058248"/>
            <a:ext cx="176057" cy="171296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342888">
              <a:defRPr sz="6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2079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41" y="1200190"/>
            <a:ext cx="3733801" cy="3943351"/>
          </a:xfrm>
          <a:prstGeom prst="rect">
            <a:avLst/>
          </a:prstGeom>
        </p:spPr>
        <p:txBody>
          <a:bodyPr lIns="40773" tIns="40773" rIns="40773" bIns="40773" anchor="t"/>
          <a:lstStyle>
            <a:lvl1pPr marL="303557" indent="-303557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39653" indent="-252975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5747" indent="-202372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62425" indent="-202371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49159" indent="-202371" defTabSz="815450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1" y="41"/>
            <a:ext cx="7924802" cy="1063229"/>
          </a:xfrm>
          <a:prstGeom prst="rect">
            <a:avLst/>
          </a:prstGeom>
        </p:spPr>
        <p:txBody>
          <a:bodyPr lIns="40773" tIns="40773" rIns="40773" bIns="40773" anchor="b"/>
          <a:lstStyle>
            <a:lvl1pPr algn="l" defTabSz="815450">
              <a:defRPr sz="26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0951" y="4793763"/>
            <a:ext cx="223489" cy="220925"/>
          </a:xfrm>
          <a:prstGeom prst="rect">
            <a:avLst/>
          </a:prstGeom>
        </p:spPr>
        <p:txBody>
          <a:bodyPr lIns="40773" tIns="40773" rIns="40773" bIns="40773" anchor="ctr"/>
          <a:lstStyle>
            <a:lvl1pPr algn="r" defTabSz="40774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6"/>
            <a:ext cx="9144001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774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61437" y="4049548"/>
            <a:ext cx="194066" cy="188777"/>
          </a:xfrm>
          <a:prstGeom prst="rect">
            <a:avLst/>
          </a:prstGeom>
        </p:spPr>
        <p:txBody>
          <a:bodyPr lIns="30611" tIns="30611" rIns="30611" bIns="30611" anchor="ctr"/>
          <a:lstStyle>
            <a:lvl1pPr algn="r" defTabSz="407746">
              <a:defRPr sz="8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3007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3007" y="2652118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72814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3007" y="3516067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3007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0414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3007" y="3516064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3007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3007" y="1701123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22080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55" y="39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55" y="2511514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64410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65" y="1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86160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15806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4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55" y="1293560"/>
            <a:ext cx="3750469" cy="3460531"/>
          </a:xfrm>
          <a:prstGeom prst="rect">
            <a:avLst/>
          </a:prstGeom>
        </p:spPr>
        <p:txBody>
          <a:bodyPr/>
          <a:lstStyle>
            <a:lvl1pPr marL="180644" indent="-180644">
              <a:spcBef>
                <a:spcPts val="1688"/>
              </a:spcBef>
              <a:defRPr sz="1500"/>
            </a:lvl1pPr>
            <a:lvl2pPr marL="361289" indent="-180644">
              <a:spcBef>
                <a:spcPts val="1688"/>
              </a:spcBef>
              <a:defRPr sz="1500"/>
            </a:lvl2pPr>
            <a:lvl3pPr marL="648988" indent="-180644">
              <a:spcBef>
                <a:spcPts val="1688"/>
              </a:spcBef>
              <a:defRPr sz="1500"/>
            </a:lvl3pPr>
            <a:lvl4pPr marL="883150" indent="-180644">
              <a:spcBef>
                <a:spcPts val="1688"/>
              </a:spcBef>
              <a:defRPr sz="1500"/>
            </a:lvl4pPr>
            <a:lvl5pPr marL="1117312" indent="-180644">
              <a:spcBef>
                <a:spcPts val="1688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92660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65" y="669744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70037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10291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3007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82084" indent="-147920" algn="ctr">
              <a:spcBef>
                <a:spcPts val="0"/>
              </a:spcBef>
              <a:defRPr sz="1300" i="1"/>
            </a:lvl2pPr>
            <a:lvl3pPr marL="616246" indent="-147920" algn="ctr">
              <a:spcBef>
                <a:spcPts val="0"/>
              </a:spcBef>
              <a:defRPr sz="1300" i="1"/>
            </a:lvl3pPr>
            <a:lvl4pPr marL="850408" indent="-147920" algn="ctr">
              <a:spcBef>
                <a:spcPts val="0"/>
              </a:spcBef>
              <a:defRPr sz="1300" i="1"/>
            </a:lvl4pPr>
            <a:lvl5pPr marL="1084570" indent="-147920" algn="ctr">
              <a:spcBef>
                <a:spcPts val="0"/>
              </a:spcBef>
              <a:defRPr sz="13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69638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97008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344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3007" y="1701123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28" tIns="48728" rIns="48728" bIns="48728" anchor="ctr"/>
          <a:lstStyle>
            <a:lvl1pPr algn="r" defTabSz="342539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19537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1" y="40"/>
            <a:ext cx="7924802" cy="1063229"/>
          </a:xfrm>
          <a:prstGeom prst="rect">
            <a:avLst/>
          </a:prstGeom>
        </p:spPr>
        <p:txBody>
          <a:bodyPr lIns="48728" tIns="48728" rIns="48728" bIns="48728" anchor="b"/>
          <a:lstStyle>
            <a:lvl1pPr algn="l" defTabSz="685112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1" y="1200189"/>
            <a:ext cx="7924802" cy="3943351"/>
          </a:xfrm>
          <a:prstGeom prst="rect">
            <a:avLst/>
          </a:prstGeom>
        </p:spPr>
        <p:txBody>
          <a:bodyPr lIns="48728" tIns="48728" rIns="48728" bIns="48728" anchor="t"/>
          <a:lstStyle>
            <a:lvl1pPr marL="255041" indent="-255041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393" indent="-212534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745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604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462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28" tIns="48728" rIns="48728" bIns="48728" anchor="ctr"/>
          <a:lstStyle>
            <a:lvl1pPr algn="r" defTabSz="342539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00039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40" y="2914690"/>
            <a:ext cx="6400801" cy="2228851"/>
          </a:xfrm>
          <a:prstGeom prst="rect">
            <a:avLst/>
          </a:prstGeom>
        </p:spPr>
        <p:txBody>
          <a:bodyPr lIns="48728" tIns="48728" rIns="48728" bIns="48728" anchor="t"/>
          <a:lstStyle>
            <a:lvl1pPr marL="0" indent="0" algn="ctr" defTabSz="685112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685112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685112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685112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685112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1" y="220050"/>
            <a:ext cx="7772402" cy="2388395"/>
          </a:xfrm>
          <a:prstGeom prst="rect">
            <a:avLst/>
          </a:prstGeom>
        </p:spPr>
        <p:txBody>
          <a:bodyPr lIns="48728" tIns="48728" rIns="48728" bIns="48728" anchor="b"/>
          <a:lstStyle>
            <a:lvl1pPr defTabSz="685112">
              <a:defRPr sz="2300" cap="all" spc="36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28" tIns="48728" rIns="48728" bIns="48728" anchor="ctr"/>
          <a:lstStyle>
            <a:lvl1pPr algn="r" defTabSz="342539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09312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598" y="1657389"/>
            <a:ext cx="3733802" cy="3486151"/>
          </a:xfrm>
          <a:prstGeom prst="rect">
            <a:avLst/>
          </a:prstGeom>
        </p:spPr>
        <p:txBody>
          <a:bodyPr lIns="48728" tIns="48728" rIns="48728" bIns="48728" anchor="t"/>
          <a:lstStyle>
            <a:lvl1pPr marL="255041" indent="-255041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393" indent="-212534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745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604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462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1" y="40"/>
            <a:ext cx="7924802" cy="1063229"/>
          </a:xfrm>
          <a:prstGeom prst="rect">
            <a:avLst/>
          </a:prstGeom>
        </p:spPr>
        <p:txBody>
          <a:bodyPr lIns="48728" tIns="48728" rIns="48728" bIns="48728" anchor="b"/>
          <a:lstStyle>
            <a:lvl1pPr algn="l" defTabSz="685112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28" tIns="48728" rIns="48728" bIns="48728" anchor="ctr"/>
          <a:lstStyle>
            <a:lvl1pPr algn="r" defTabSz="342539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36519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1" y="445025"/>
            <a:ext cx="8520602" cy="707451"/>
          </a:xfrm>
          <a:prstGeom prst="rect">
            <a:avLst/>
          </a:prstGeom>
        </p:spPr>
        <p:txBody>
          <a:bodyPr lIns="97403" tIns="97403" rIns="97403" bIns="97403" anchor="t"/>
          <a:lstStyle>
            <a:lvl1pPr algn="l" defTabSz="685112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8520602" cy="3991026"/>
          </a:xfrm>
          <a:prstGeom prst="rect">
            <a:avLst/>
          </a:prstGeom>
        </p:spPr>
        <p:txBody>
          <a:bodyPr lIns="97403" tIns="97403" rIns="97403" bIns="97403" anchor="t"/>
          <a:lstStyle>
            <a:lvl1pPr marL="255041" indent="-255041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393" indent="-212534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745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604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462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07597" y="4704715"/>
            <a:ext cx="313562" cy="310532"/>
          </a:xfrm>
          <a:prstGeom prst="rect">
            <a:avLst/>
          </a:prstGeom>
        </p:spPr>
        <p:txBody>
          <a:bodyPr lIns="97403" tIns="97403" rIns="97403" bIns="97403" anchor="ctr"/>
          <a:lstStyle>
            <a:lvl1pPr algn="r" defTabSz="342539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81408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01" y="1200189"/>
            <a:ext cx="3733802" cy="3943351"/>
          </a:xfrm>
          <a:prstGeom prst="rect">
            <a:avLst/>
          </a:prstGeom>
        </p:spPr>
        <p:txBody>
          <a:bodyPr lIns="48728" tIns="48728" rIns="48728" bIns="48728" anchor="t"/>
          <a:lstStyle>
            <a:lvl1pPr marL="255041" indent="-255041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393" indent="-212534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745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604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462" indent="-170027" defTabSz="685112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1" y="40"/>
            <a:ext cx="7924802" cy="1063229"/>
          </a:xfrm>
          <a:prstGeom prst="rect">
            <a:avLst/>
          </a:prstGeom>
        </p:spPr>
        <p:txBody>
          <a:bodyPr lIns="48728" tIns="48728" rIns="48728" bIns="48728" anchor="b"/>
          <a:lstStyle>
            <a:lvl1pPr algn="l" defTabSz="685112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28" tIns="48728" rIns="48728" bIns="48728" anchor="ctr"/>
          <a:lstStyle>
            <a:lvl1pPr algn="r" defTabSz="342539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82215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6"/>
            <a:ext cx="9144002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39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79485" y="4058248"/>
            <a:ext cx="176057" cy="171296"/>
          </a:xfrm>
          <a:prstGeom prst="rect">
            <a:avLst/>
          </a:prstGeom>
        </p:spPr>
        <p:txBody>
          <a:bodyPr lIns="36536" tIns="36536" rIns="36536" bIns="36536" anchor="ctr"/>
          <a:lstStyle>
            <a:lvl1pPr algn="r" defTabSz="342539">
              <a:defRPr sz="6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43166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3005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3005" y="2652118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84330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3005" y="3516067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3005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63001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3005" y="1701123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3381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55" y="41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55" y="2511516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55" y="36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55" y="2511511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70785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63" y="1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32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55555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4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55" y="1293560"/>
            <a:ext cx="3750469" cy="3460531"/>
          </a:xfrm>
          <a:prstGeom prst="rect">
            <a:avLst/>
          </a:prstGeom>
        </p:spPr>
        <p:txBody>
          <a:bodyPr/>
          <a:lstStyle>
            <a:lvl1pPr marL="180658" indent="-180658">
              <a:spcBef>
                <a:spcPts val="1688"/>
              </a:spcBef>
              <a:defRPr sz="1500"/>
            </a:lvl1pPr>
            <a:lvl2pPr marL="361316" indent="-180658">
              <a:spcBef>
                <a:spcPts val="1688"/>
              </a:spcBef>
              <a:defRPr sz="1500"/>
            </a:lvl2pPr>
            <a:lvl3pPr marL="649036" indent="-180658">
              <a:spcBef>
                <a:spcPts val="1688"/>
              </a:spcBef>
              <a:defRPr sz="1500"/>
            </a:lvl3pPr>
            <a:lvl4pPr marL="883216" indent="-180658">
              <a:spcBef>
                <a:spcPts val="1688"/>
              </a:spcBef>
              <a:defRPr sz="1500"/>
            </a:lvl4pPr>
            <a:lvl5pPr marL="1117396" indent="-180658">
              <a:spcBef>
                <a:spcPts val="1688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66753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63" y="669744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5911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87455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3005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82111" indent="-147929" algn="ctr">
              <a:spcBef>
                <a:spcPts val="0"/>
              </a:spcBef>
              <a:defRPr sz="1300" i="1"/>
            </a:lvl2pPr>
            <a:lvl3pPr marL="616291" indent="-147929" algn="ctr">
              <a:spcBef>
                <a:spcPts val="0"/>
              </a:spcBef>
              <a:defRPr sz="1300" i="1"/>
            </a:lvl3pPr>
            <a:lvl4pPr marL="850471" indent="-147929" algn="ctr">
              <a:spcBef>
                <a:spcPts val="0"/>
              </a:spcBef>
              <a:defRPr sz="1300" i="1"/>
            </a:lvl4pPr>
            <a:lvl5pPr marL="1084651" indent="-147929" algn="ctr">
              <a:spcBef>
                <a:spcPts val="0"/>
              </a:spcBef>
              <a:defRPr sz="13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68581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7343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62639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1" tIns="48731" rIns="48731" bIns="48731" anchor="ctr"/>
          <a:lstStyle>
            <a:lvl1pPr algn="r" defTabSz="342566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22058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65" y="1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1" y="37"/>
            <a:ext cx="7924802" cy="1063229"/>
          </a:xfrm>
          <a:prstGeom prst="rect">
            <a:avLst/>
          </a:prstGeom>
        </p:spPr>
        <p:txBody>
          <a:bodyPr lIns="48731" tIns="48731" rIns="48731" bIns="48731" anchor="b"/>
          <a:lstStyle>
            <a:lvl1pPr algn="l" defTabSz="685163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1" y="1200186"/>
            <a:ext cx="7924802" cy="3943351"/>
          </a:xfrm>
          <a:prstGeom prst="rect">
            <a:avLst/>
          </a:prstGeom>
        </p:spPr>
        <p:txBody>
          <a:bodyPr lIns="48731" tIns="48731" rIns="48731" bIns="48731" anchor="t"/>
          <a:lstStyle>
            <a:lvl1pPr marL="255059" indent="-25505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426" indent="-21254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793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670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546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1" tIns="48731" rIns="48731" bIns="48731" anchor="ctr"/>
          <a:lstStyle>
            <a:lvl1pPr algn="r" defTabSz="342566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44310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37" y="2914687"/>
            <a:ext cx="6400801" cy="2228851"/>
          </a:xfrm>
          <a:prstGeom prst="rect">
            <a:avLst/>
          </a:prstGeom>
        </p:spPr>
        <p:txBody>
          <a:bodyPr lIns="48731" tIns="48731" rIns="48731" bIns="48731" anchor="t"/>
          <a:lstStyle>
            <a:lvl1pPr marL="0" indent="0" algn="ctr" defTabSz="685163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685163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685163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685163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685163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1" y="220050"/>
            <a:ext cx="7772402" cy="2388395"/>
          </a:xfrm>
          <a:prstGeom prst="rect">
            <a:avLst/>
          </a:prstGeom>
        </p:spPr>
        <p:txBody>
          <a:bodyPr lIns="48731" tIns="48731" rIns="48731" bIns="48731" anchor="b"/>
          <a:lstStyle>
            <a:lvl1pPr defTabSz="685163">
              <a:defRPr sz="2300" cap="all" spc="36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1" tIns="48731" rIns="48731" bIns="48731" anchor="ctr"/>
          <a:lstStyle>
            <a:lvl1pPr algn="r" defTabSz="342566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41224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598" y="1657386"/>
            <a:ext cx="3733802" cy="3486151"/>
          </a:xfrm>
          <a:prstGeom prst="rect">
            <a:avLst/>
          </a:prstGeom>
        </p:spPr>
        <p:txBody>
          <a:bodyPr lIns="48731" tIns="48731" rIns="48731" bIns="48731" anchor="t"/>
          <a:lstStyle>
            <a:lvl1pPr marL="255059" indent="-25505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426" indent="-21254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793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670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546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1" y="37"/>
            <a:ext cx="7924802" cy="1063229"/>
          </a:xfrm>
          <a:prstGeom prst="rect">
            <a:avLst/>
          </a:prstGeom>
        </p:spPr>
        <p:txBody>
          <a:bodyPr lIns="48731" tIns="48731" rIns="48731" bIns="48731" anchor="b"/>
          <a:lstStyle>
            <a:lvl1pPr algn="l" defTabSz="685163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1" tIns="48731" rIns="48731" bIns="48731" anchor="ctr"/>
          <a:lstStyle>
            <a:lvl1pPr algn="r" defTabSz="342566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9075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1" y="445025"/>
            <a:ext cx="8520602" cy="707451"/>
          </a:xfrm>
          <a:prstGeom prst="rect">
            <a:avLst/>
          </a:prstGeom>
        </p:spPr>
        <p:txBody>
          <a:bodyPr lIns="97412" tIns="97412" rIns="97412" bIns="97412" anchor="t"/>
          <a:lstStyle>
            <a:lvl1pPr algn="l" defTabSz="685163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8520602" cy="3991026"/>
          </a:xfrm>
          <a:prstGeom prst="rect">
            <a:avLst/>
          </a:prstGeom>
        </p:spPr>
        <p:txBody>
          <a:bodyPr lIns="97412" tIns="97412" rIns="97412" bIns="97412" anchor="t"/>
          <a:lstStyle>
            <a:lvl1pPr marL="255059" indent="-25505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426" indent="-21254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793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670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546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07597" y="4704715"/>
            <a:ext cx="313562" cy="310532"/>
          </a:xfrm>
          <a:prstGeom prst="rect">
            <a:avLst/>
          </a:prstGeom>
        </p:spPr>
        <p:txBody>
          <a:bodyPr lIns="97412" tIns="97412" rIns="97412" bIns="97412" anchor="ctr"/>
          <a:lstStyle>
            <a:lvl1pPr algn="r" defTabSz="342566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32495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01" y="1200186"/>
            <a:ext cx="3733802" cy="3943351"/>
          </a:xfrm>
          <a:prstGeom prst="rect">
            <a:avLst/>
          </a:prstGeom>
        </p:spPr>
        <p:txBody>
          <a:bodyPr lIns="48731" tIns="48731" rIns="48731" bIns="48731" anchor="t"/>
          <a:lstStyle>
            <a:lvl1pPr marL="255059" indent="-25505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426" indent="-21254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793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670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546" indent="-170039" defTabSz="685163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1" y="37"/>
            <a:ext cx="7924802" cy="1063229"/>
          </a:xfrm>
          <a:prstGeom prst="rect">
            <a:avLst/>
          </a:prstGeom>
        </p:spPr>
        <p:txBody>
          <a:bodyPr lIns="48731" tIns="48731" rIns="48731" bIns="48731" anchor="b"/>
          <a:lstStyle>
            <a:lvl1pPr algn="l" defTabSz="685163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1" tIns="48731" rIns="48731" bIns="48731" anchor="ctr"/>
          <a:lstStyle>
            <a:lvl1pPr algn="r" defTabSz="342566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31497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6"/>
            <a:ext cx="9144002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56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79482" y="4058248"/>
            <a:ext cx="176057" cy="171296"/>
          </a:xfrm>
          <a:prstGeom prst="rect">
            <a:avLst/>
          </a:prstGeom>
        </p:spPr>
        <p:txBody>
          <a:bodyPr lIns="36539" tIns="36539" rIns="36539" bIns="36539" anchor="ctr"/>
          <a:lstStyle>
            <a:lvl1pPr algn="r" defTabSz="342566">
              <a:defRPr sz="6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7562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3001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3001" y="2652118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57393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3001" y="3516067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3001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45429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3001" y="1701123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37612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55" y="32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55" y="2511507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942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59" y="1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35635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36860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4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55" y="1293560"/>
            <a:ext cx="3750469" cy="3460531"/>
          </a:xfrm>
          <a:prstGeom prst="rect">
            <a:avLst/>
          </a:prstGeom>
        </p:spPr>
        <p:txBody>
          <a:bodyPr/>
          <a:lstStyle>
            <a:lvl1pPr marL="180676" indent="-180676">
              <a:spcBef>
                <a:spcPts val="1688"/>
              </a:spcBef>
              <a:defRPr sz="1500"/>
            </a:lvl1pPr>
            <a:lvl2pPr marL="361352" indent="-180676">
              <a:spcBef>
                <a:spcPts val="1688"/>
              </a:spcBef>
              <a:defRPr sz="1500"/>
            </a:lvl2pPr>
            <a:lvl3pPr marL="649100" indent="-180676">
              <a:spcBef>
                <a:spcPts val="1688"/>
              </a:spcBef>
              <a:defRPr sz="1500"/>
            </a:lvl3pPr>
            <a:lvl4pPr marL="883304" indent="-180676">
              <a:spcBef>
                <a:spcPts val="1688"/>
              </a:spcBef>
              <a:defRPr sz="1500"/>
            </a:lvl4pPr>
            <a:lvl5pPr marL="1117508" indent="-180676">
              <a:spcBef>
                <a:spcPts val="1688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14922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59" y="669744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673929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13740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3001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82147" indent="-147941" algn="ctr">
              <a:spcBef>
                <a:spcPts val="0"/>
              </a:spcBef>
              <a:defRPr sz="1300" i="1"/>
            </a:lvl2pPr>
            <a:lvl3pPr marL="616351" indent="-147941" algn="ctr">
              <a:spcBef>
                <a:spcPts val="0"/>
              </a:spcBef>
              <a:defRPr sz="1300" i="1"/>
            </a:lvl3pPr>
            <a:lvl4pPr marL="850555" indent="-147941" algn="ctr">
              <a:spcBef>
                <a:spcPts val="0"/>
              </a:spcBef>
              <a:defRPr sz="1300" i="1"/>
            </a:lvl4pPr>
            <a:lvl5pPr marL="1084759" indent="-147941" algn="ctr">
              <a:spcBef>
                <a:spcPts val="0"/>
              </a:spcBef>
              <a:defRPr sz="13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36064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11630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02170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5" tIns="48735" rIns="48735" bIns="48735" anchor="ctr"/>
          <a:lstStyle>
            <a:lvl1pPr algn="r" defTabSz="342602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93436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1" y="33"/>
            <a:ext cx="7924802" cy="1063229"/>
          </a:xfrm>
          <a:prstGeom prst="rect">
            <a:avLst/>
          </a:prstGeom>
        </p:spPr>
        <p:txBody>
          <a:bodyPr lIns="48735" tIns="48735" rIns="48735" bIns="48735" anchor="b"/>
          <a:lstStyle>
            <a:lvl1pPr algn="l" defTabSz="685231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1" y="1200182"/>
            <a:ext cx="7924802" cy="3943351"/>
          </a:xfrm>
          <a:prstGeom prst="rect">
            <a:avLst/>
          </a:prstGeom>
        </p:spPr>
        <p:txBody>
          <a:bodyPr lIns="48735" tIns="48735" rIns="48735" bIns="48735" anchor="t"/>
          <a:lstStyle>
            <a:lvl1pPr marL="255083" indent="-255083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470" indent="-212569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857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758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658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5" tIns="48735" rIns="48735" bIns="48735" anchor="ctr"/>
          <a:lstStyle>
            <a:lvl1pPr algn="r" defTabSz="342602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5736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65" y="669744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33" y="2914683"/>
            <a:ext cx="6400801" cy="2228851"/>
          </a:xfrm>
          <a:prstGeom prst="rect">
            <a:avLst/>
          </a:prstGeom>
        </p:spPr>
        <p:txBody>
          <a:bodyPr lIns="48735" tIns="48735" rIns="48735" bIns="48735" anchor="t"/>
          <a:lstStyle>
            <a:lvl1pPr marL="0" indent="0" algn="ctr" defTabSz="685231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685231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685231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685231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685231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1" y="220050"/>
            <a:ext cx="7772402" cy="2388395"/>
          </a:xfrm>
          <a:prstGeom prst="rect">
            <a:avLst/>
          </a:prstGeom>
        </p:spPr>
        <p:txBody>
          <a:bodyPr lIns="48735" tIns="48735" rIns="48735" bIns="48735" anchor="b"/>
          <a:lstStyle>
            <a:lvl1pPr defTabSz="685231">
              <a:defRPr sz="2300" cap="all" spc="36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5" tIns="48735" rIns="48735" bIns="48735" anchor="ctr"/>
          <a:lstStyle>
            <a:lvl1pPr algn="r" defTabSz="342602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89466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598" y="1657382"/>
            <a:ext cx="3733802" cy="3486151"/>
          </a:xfrm>
          <a:prstGeom prst="rect">
            <a:avLst/>
          </a:prstGeom>
        </p:spPr>
        <p:txBody>
          <a:bodyPr lIns="48735" tIns="48735" rIns="48735" bIns="48735" anchor="t"/>
          <a:lstStyle>
            <a:lvl1pPr marL="255083" indent="-255083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470" indent="-212569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857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758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658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1" y="33"/>
            <a:ext cx="7924802" cy="1063229"/>
          </a:xfrm>
          <a:prstGeom prst="rect">
            <a:avLst/>
          </a:prstGeom>
        </p:spPr>
        <p:txBody>
          <a:bodyPr lIns="48735" tIns="48735" rIns="48735" bIns="48735" anchor="b"/>
          <a:lstStyle>
            <a:lvl1pPr algn="l" defTabSz="685231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5" tIns="48735" rIns="48735" bIns="48735" anchor="ctr"/>
          <a:lstStyle>
            <a:lvl1pPr algn="r" defTabSz="342602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12776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1" y="445025"/>
            <a:ext cx="8520602" cy="707451"/>
          </a:xfrm>
          <a:prstGeom prst="rect">
            <a:avLst/>
          </a:prstGeom>
        </p:spPr>
        <p:txBody>
          <a:bodyPr lIns="97424" tIns="97424" rIns="97424" bIns="97424" anchor="t"/>
          <a:lstStyle>
            <a:lvl1pPr algn="l" defTabSz="685231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8520602" cy="3991026"/>
          </a:xfrm>
          <a:prstGeom prst="rect">
            <a:avLst/>
          </a:prstGeom>
        </p:spPr>
        <p:txBody>
          <a:bodyPr lIns="97424" tIns="97424" rIns="97424" bIns="97424" anchor="t"/>
          <a:lstStyle>
            <a:lvl1pPr marL="255083" indent="-255083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470" indent="-212569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857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758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658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07597" y="4704715"/>
            <a:ext cx="313562" cy="310532"/>
          </a:xfrm>
          <a:prstGeom prst="rect">
            <a:avLst/>
          </a:prstGeom>
        </p:spPr>
        <p:txBody>
          <a:bodyPr lIns="97424" tIns="97424" rIns="97424" bIns="97424" anchor="ctr"/>
          <a:lstStyle>
            <a:lvl1pPr algn="r" defTabSz="342602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4781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01" y="1200182"/>
            <a:ext cx="3733802" cy="3943351"/>
          </a:xfrm>
          <a:prstGeom prst="rect">
            <a:avLst/>
          </a:prstGeom>
        </p:spPr>
        <p:txBody>
          <a:bodyPr lIns="48735" tIns="48735" rIns="48735" bIns="48735" anchor="t"/>
          <a:lstStyle>
            <a:lvl1pPr marL="255083" indent="-255083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470" indent="-212569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857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758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658" indent="-170055" defTabSz="685231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1" y="33"/>
            <a:ext cx="7924802" cy="1063229"/>
          </a:xfrm>
          <a:prstGeom prst="rect">
            <a:avLst/>
          </a:prstGeom>
        </p:spPr>
        <p:txBody>
          <a:bodyPr lIns="48735" tIns="48735" rIns="48735" bIns="48735" anchor="b"/>
          <a:lstStyle>
            <a:lvl1pPr algn="l" defTabSz="685231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35" tIns="48735" rIns="48735" bIns="48735" anchor="ctr"/>
          <a:lstStyle>
            <a:lvl1pPr algn="r" defTabSz="342602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845775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6"/>
            <a:ext cx="9144002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02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79478" y="4058248"/>
            <a:ext cx="176057" cy="171296"/>
          </a:xfrm>
          <a:prstGeom prst="rect">
            <a:avLst/>
          </a:prstGeom>
        </p:spPr>
        <p:txBody>
          <a:bodyPr lIns="36543" tIns="36543" rIns="36543" bIns="36543" anchor="ctr"/>
          <a:lstStyle>
            <a:lvl1pPr algn="r" defTabSz="342602">
              <a:defRPr sz="6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38438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2996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96" y="2652118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93676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2996" y="3516067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2996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90910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2996" y="1701123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84968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54" y="27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54" y="2511502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18042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54" y="1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69736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3007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0" i="1"/>
            </a:lvl1pPr>
            <a:lvl2pPr marL="454760" indent="-176033" algn="ctr">
              <a:spcBef>
                <a:spcPts val="0"/>
              </a:spcBef>
              <a:defRPr sz="1500" i="1"/>
            </a:lvl2pPr>
            <a:lvl3pPr marL="733505" indent="-176033" algn="ctr">
              <a:spcBef>
                <a:spcPts val="0"/>
              </a:spcBef>
              <a:defRPr sz="1500" i="1"/>
            </a:lvl3pPr>
            <a:lvl4pPr marL="1012231" indent="-176033" algn="ctr">
              <a:spcBef>
                <a:spcPts val="0"/>
              </a:spcBef>
              <a:defRPr sz="1500" i="1"/>
            </a:lvl4pPr>
            <a:lvl5pPr marL="1290957" indent="-176033" algn="ctr">
              <a:spcBef>
                <a:spcPts val="0"/>
              </a:spcBef>
              <a:defRPr sz="15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131819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4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54" y="1293560"/>
            <a:ext cx="3750469" cy="3460531"/>
          </a:xfrm>
          <a:prstGeom prst="rect">
            <a:avLst/>
          </a:prstGeom>
        </p:spPr>
        <p:txBody>
          <a:bodyPr/>
          <a:lstStyle>
            <a:lvl1pPr marL="180698" indent="-180698">
              <a:spcBef>
                <a:spcPts val="1688"/>
              </a:spcBef>
              <a:defRPr sz="1500"/>
            </a:lvl1pPr>
            <a:lvl2pPr marL="361397" indent="-180698">
              <a:spcBef>
                <a:spcPts val="1688"/>
              </a:spcBef>
              <a:defRPr sz="1500"/>
            </a:lvl2pPr>
            <a:lvl3pPr marL="649180" indent="-180698">
              <a:spcBef>
                <a:spcPts val="1688"/>
              </a:spcBef>
              <a:defRPr sz="1500"/>
            </a:lvl3pPr>
            <a:lvl4pPr marL="883414" indent="-180698">
              <a:spcBef>
                <a:spcPts val="1688"/>
              </a:spcBef>
              <a:defRPr sz="1500"/>
            </a:lvl4pPr>
            <a:lvl5pPr marL="1117648" indent="-180698">
              <a:spcBef>
                <a:spcPts val="1688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923923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54" y="669744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834028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704969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96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82192" indent="-147956" algn="ctr">
              <a:spcBef>
                <a:spcPts val="0"/>
              </a:spcBef>
              <a:defRPr sz="1300" i="1"/>
            </a:lvl2pPr>
            <a:lvl3pPr marL="616426" indent="-147956" algn="ctr">
              <a:spcBef>
                <a:spcPts val="0"/>
              </a:spcBef>
              <a:defRPr sz="1300" i="1"/>
            </a:lvl3pPr>
            <a:lvl4pPr marL="850660" indent="-147956" algn="ctr">
              <a:spcBef>
                <a:spcPts val="0"/>
              </a:spcBef>
              <a:defRPr sz="1300" i="1"/>
            </a:lvl4pPr>
            <a:lvl5pPr marL="1084894" indent="-147956" algn="ctr">
              <a:spcBef>
                <a:spcPts val="0"/>
              </a:spcBef>
              <a:defRPr sz="13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475281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33767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8892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40" tIns="48740" rIns="48740" bIns="48740" anchor="ctr"/>
          <a:lstStyle>
            <a:lvl1pPr algn="r" defTabSz="342647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959224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1" y="28"/>
            <a:ext cx="7924802" cy="1063229"/>
          </a:xfrm>
          <a:prstGeom prst="rect">
            <a:avLst/>
          </a:prstGeom>
        </p:spPr>
        <p:txBody>
          <a:bodyPr lIns="48740" tIns="48740" rIns="48740" bIns="48740" anchor="b"/>
          <a:lstStyle>
            <a:lvl1pPr algn="l" defTabSz="685316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1" y="1200177"/>
            <a:ext cx="7924802" cy="3943351"/>
          </a:xfrm>
          <a:prstGeom prst="rect">
            <a:avLst/>
          </a:prstGeom>
        </p:spPr>
        <p:txBody>
          <a:bodyPr lIns="48740" tIns="48740" rIns="48740" bIns="48740" anchor="t"/>
          <a:lstStyle>
            <a:lvl1pPr marL="255113" indent="-255113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525" indent="-212594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937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868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798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40" tIns="48740" rIns="48740" bIns="48740" anchor="ctr"/>
          <a:lstStyle>
            <a:lvl1pPr algn="r" defTabSz="342647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936830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28" y="2914678"/>
            <a:ext cx="6400801" cy="2228851"/>
          </a:xfrm>
          <a:prstGeom prst="rect">
            <a:avLst/>
          </a:prstGeom>
        </p:spPr>
        <p:txBody>
          <a:bodyPr lIns="48740" tIns="48740" rIns="48740" bIns="48740" anchor="t"/>
          <a:lstStyle>
            <a:lvl1pPr marL="0" indent="0" algn="ctr" defTabSz="685316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685316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685316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685316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685316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1" y="220050"/>
            <a:ext cx="7772402" cy="2388395"/>
          </a:xfrm>
          <a:prstGeom prst="rect">
            <a:avLst/>
          </a:prstGeom>
        </p:spPr>
        <p:txBody>
          <a:bodyPr lIns="48740" tIns="48740" rIns="48740" bIns="48740" anchor="b"/>
          <a:lstStyle>
            <a:lvl1pPr defTabSz="685316">
              <a:defRPr sz="2300" cap="all" spc="36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40" tIns="48740" rIns="48740" bIns="48740" anchor="ctr"/>
          <a:lstStyle>
            <a:lvl1pPr algn="r" defTabSz="342647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43681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598" y="1657377"/>
            <a:ext cx="3733802" cy="3486151"/>
          </a:xfrm>
          <a:prstGeom prst="rect">
            <a:avLst/>
          </a:prstGeom>
        </p:spPr>
        <p:txBody>
          <a:bodyPr lIns="48740" tIns="48740" rIns="48740" bIns="48740" anchor="t"/>
          <a:lstStyle>
            <a:lvl1pPr marL="255113" indent="-255113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525" indent="-212594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937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868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798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1" y="28"/>
            <a:ext cx="7924802" cy="1063229"/>
          </a:xfrm>
          <a:prstGeom prst="rect">
            <a:avLst/>
          </a:prstGeom>
        </p:spPr>
        <p:txBody>
          <a:bodyPr lIns="48740" tIns="48740" rIns="48740" bIns="48740" anchor="b"/>
          <a:lstStyle>
            <a:lvl1pPr algn="l" defTabSz="685316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40" tIns="48740" rIns="48740" bIns="48740" anchor="ctr"/>
          <a:lstStyle>
            <a:lvl1pPr algn="r" defTabSz="342647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518332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1" y="445025"/>
            <a:ext cx="8520602" cy="707451"/>
          </a:xfrm>
          <a:prstGeom prst="rect">
            <a:avLst/>
          </a:prstGeom>
        </p:spPr>
        <p:txBody>
          <a:bodyPr lIns="97439" tIns="97439" rIns="97439" bIns="97439" anchor="t"/>
          <a:lstStyle>
            <a:lvl1pPr algn="l" defTabSz="685316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8520602" cy="3991026"/>
          </a:xfrm>
          <a:prstGeom prst="rect">
            <a:avLst/>
          </a:prstGeom>
        </p:spPr>
        <p:txBody>
          <a:bodyPr lIns="97439" tIns="97439" rIns="97439" bIns="97439" anchor="t"/>
          <a:lstStyle>
            <a:lvl1pPr marL="255113" indent="-255113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525" indent="-212594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937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868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798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07597" y="4704715"/>
            <a:ext cx="313562" cy="310532"/>
          </a:xfrm>
          <a:prstGeom prst="rect">
            <a:avLst/>
          </a:prstGeom>
        </p:spPr>
        <p:txBody>
          <a:bodyPr lIns="97439" tIns="97439" rIns="97439" bIns="97439" anchor="ctr"/>
          <a:lstStyle>
            <a:lvl1pPr algn="r" defTabSz="342647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06153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01" y="1200177"/>
            <a:ext cx="3733802" cy="3943351"/>
          </a:xfrm>
          <a:prstGeom prst="rect">
            <a:avLst/>
          </a:prstGeom>
        </p:spPr>
        <p:txBody>
          <a:bodyPr lIns="48740" tIns="48740" rIns="48740" bIns="48740" anchor="t"/>
          <a:lstStyle>
            <a:lvl1pPr marL="255113" indent="-255113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525" indent="-212594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1937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2868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3798" indent="-170075" defTabSz="685316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1" y="28"/>
            <a:ext cx="7924802" cy="1063229"/>
          </a:xfrm>
          <a:prstGeom prst="rect">
            <a:avLst/>
          </a:prstGeom>
        </p:spPr>
        <p:txBody>
          <a:bodyPr lIns="48740" tIns="48740" rIns="48740" bIns="48740" anchor="b"/>
          <a:lstStyle>
            <a:lvl1pPr algn="l" defTabSz="685316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26913" y="4801083"/>
            <a:ext cx="207489" cy="206206"/>
          </a:xfrm>
          <a:prstGeom prst="rect">
            <a:avLst/>
          </a:prstGeom>
        </p:spPr>
        <p:txBody>
          <a:bodyPr lIns="48740" tIns="48740" rIns="48740" bIns="48740" anchor="ctr"/>
          <a:lstStyle>
            <a:lvl1pPr algn="r" defTabSz="342647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05575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6"/>
            <a:ext cx="9144002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647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79473" y="4058248"/>
            <a:ext cx="176057" cy="171296"/>
          </a:xfrm>
          <a:prstGeom prst="rect">
            <a:avLst/>
          </a:prstGeom>
        </p:spPr>
        <p:txBody>
          <a:bodyPr lIns="36548" tIns="36548" rIns="36548" bIns="36548" anchor="ctr"/>
          <a:lstStyle>
            <a:lvl1pPr algn="r" defTabSz="342647">
              <a:defRPr sz="6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418591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2984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84" y="2652118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83979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2984" y="3516067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2984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51940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2984" y="1701121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958247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42" y="15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42" y="2511490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3773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42" y="1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270446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8136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65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6" tIns="31886" rIns="31886" bIns="31886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65" y="1293551"/>
            <a:ext cx="7804547" cy="3460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6" tIns="31886" rIns="31886" bIns="31886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47574" y="4882308"/>
            <a:ext cx="239925" cy="237520"/>
          </a:xfrm>
          <a:prstGeom prst="rect">
            <a:avLst/>
          </a:prstGeom>
          <a:ln w="12700">
            <a:miter lim="400000"/>
          </a:ln>
        </p:spPr>
        <p:txBody>
          <a:bodyPr wrap="none" lIns="31886" tIns="31886" rIns="31886" bIns="31886">
            <a:spAutoFit/>
          </a:bodyPr>
          <a:lstStyle>
            <a:lvl1pPr>
              <a:defRPr sz="1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 spd="med"/>
  <p:txStyles>
    <p:titleStyle>
      <a:lvl1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78726" marR="0" indent="-278726" algn="l" defTabSz="366333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557451" marR="0" indent="-278726" algn="l" defTabSz="366333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836177" marR="0" indent="-278726" algn="l" defTabSz="366333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114904" marR="0" indent="-278726" algn="l" defTabSz="366333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393647" marR="0" indent="-278726" algn="l" defTabSz="366333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672355" marR="0" indent="-278726" algn="l" defTabSz="366333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951121" marR="0" indent="-278726" algn="l" defTabSz="366333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229825" marR="0" indent="-278726" algn="l" defTabSz="366333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508531" marR="0" indent="-278726" algn="l" defTabSz="366333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66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65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61" tIns="38061" rIns="38061" bIns="38061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65" y="1293560"/>
            <a:ext cx="7804547" cy="346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61" tIns="38061" rIns="38061" bIns="38061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54563" y="4882308"/>
            <a:ext cx="226025" cy="223042"/>
          </a:xfrm>
          <a:prstGeom prst="rect">
            <a:avLst/>
          </a:prstGeom>
          <a:ln w="12700">
            <a:miter lim="400000"/>
          </a:ln>
        </p:spPr>
        <p:txBody>
          <a:bodyPr wrap="none" lIns="38061" tIns="38061" rIns="38061" bIns="38061">
            <a:spAutoFit/>
          </a:bodyPr>
          <a:lstStyle>
            <a:lvl1pPr>
              <a:defRPr sz="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307770"/>
            <a:fld id="{86CB4B4D-7CA3-9044-876B-883B54F8677D}" type="slidenum">
              <a:rPr lang="en-SG" smtClean="0"/>
              <a:pPr defTabSz="30777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271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ransition spd="med"/>
  <p:txStyles>
    <p:titleStyle>
      <a:lvl1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4162" marR="0" indent="-234162" algn="l" defTabSz="30777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68324" marR="0" indent="-234162" algn="l" defTabSz="30777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702488" marR="0" indent="-234162" algn="l" defTabSz="30777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936650" marR="0" indent="-234162" algn="l" defTabSz="30777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170849" marR="0" indent="-234162" algn="l" defTabSz="30777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405011" marR="0" indent="-234162" algn="l" defTabSz="30777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39173" marR="0" indent="-234162" algn="l" defTabSz="30777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873352" marR="0" indent="-234162" algn="l" defTabSz="30777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07517" marR="0" indent="-234162" algn="l" defTabSz="30777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77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63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64" tIns="38064" rIns="38064" bIns="38064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63" y="1293560"/>
            <a:ext cx="7804547" cy="346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64" tIns="38064" rIns="38064" bIns="38064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54560" y="4882308"/>
            <a:ext cx="226025" cy="223042"/>
          </a:xfrm>
          <a:prstGeom prst="rect">
            <a:avLst/>
          </a:prstGeom>
          <a:ln w="12700">
            <a:miter lim="400000"/>
          </a:ln>
        </p:spPr>
        <p:txBody>
          <a:bodyPr wrap="none" lIns="38064" tIns="38064" rIns="38064" bIns="38064">
            <a:spAutoFit/>
          </a:bodyPr>
          <a:lstStyle>
            <a:lvl1pPr>
              <a:defRPr sz="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307793"/>
            <a:fld id="{86CB4B4D-7CA3-9044-876B-883B54F8677D}" type="slidenum">
              <a:rPr lang="en-SG" smtClean="0"/>
              <a:pPr defTabSz="307793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78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ransition spd="med"/>
  <p:txStyles>
    <p:titleStyle>
      <a:lvl1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4180" marR="0" indent="-234180" algn="l" defTabSz="30779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68360" marR="0" indent="-234180" algn="l" defTabSz="30779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702542" marR="0" indent="-234180" algn="l" defTabSz="30779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936722" marR="0" indent="-234180" algn="l" defTabSz="30779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170936" marR="0" indent="-234180" algn="l" defTabSz="30779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405116" marR="0" indent="-234180" algn="l" defTabSz="30779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39296" marR="0" indent="-234180" algn="l" defTabSz="30779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873491" marR="0" indent="-234180" algn="l" defTabSz="30779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07674" marR="0" indent="-234180" algn="l" defTabSz="30779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7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59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68" tIns="38068" rIns="38068" bIns="38068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59" y="1293560"/>
            <a:ext cx="7804547" cy="346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68" tIns="38068" rIns="38068" bIns="38068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54556" y="4882308"/>
            <a:ext cx="226025" cy="223042"/>
          </a:xfrm>
          <a:prstGeom prst="rect">
            <a:avLst/>
          </a:prstGeom>
          <a:ln w="12700">
            <a:miter lim="400000"/>
          </a:ln>
        </p:spPr>
        <p:txBody>
          <a:bodyPr wrap="none" lIns="38068" tIns="38068" rIns="38068" bIns="38068">
            <a:spAutoFit/>
          </a:bodyPr>
          <a:lstStyle>
            <a:lvl1pPr>
              <a:defRPr sz="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307823"/>
            <a:fld id="{86CB4B4D-7CA3-9044-876B-883B54F8677D}" type="slidenum">
              <a:rPr lang="en-SG" smtClean="0"/>
              <a:pPr defTabSz="307823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19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ransition spd="med"/>
  <p:txStyles>
    <p:titleStyle>
      <a:lvl1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4204" marR="0" indent="-234204" algn="l" defTabSz="30782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68408" marR="0" indent="-234204" algn="l" defTabSz="30782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702614" marR="0" indent="-234204" algn="l" defTabSz="30782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936818" marR="0" indent="-234204" algn="l" defTabSz="30782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171052" marR="0" indent="-234204" algn="l" defTabSz="30782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405256" marR="0" indent="-234204" algn="l" defTabSz="30782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39460" marR="0" indent="-234204" algn="l" defTabSz="30782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873677" marR="0" indent="-234204" algn="l" defTabSz="30782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07884" marR="0" indent="-234204" algn="l" defTabSz="30782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7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54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73" tIns="38073" rIns="38073" bIns="38073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54" y="1293560"/>
            <a:ext cx="7804547" cy="346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73" tIns="38073" rIns="38073" bIns="38073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54551" y="4882308"/>
            <a:ext cx="226025" cy="223042"/>
          </a:xfrm>
          <a:prstGeom prst="rect">
            <a:avLst/>
          </a:prstGeom>
          <a:ln w="12700">
            <a:miter lim="400000"/>
          </a:ln>
        </p:spPr>
        <p:txBody>
          <a:bodyPr wrap="none" lIns="38073" tIns="38073" rIns="38073" bIns="38073">
            <a:spAutoFit/>
          </a:bodyPr>
          <a:lstStyle>
            <a:lvl1pPr>
              <a:defRPr sz="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307860"/>
            <a:fld id="{86CB4B4D-7CA3-9044-876B-883B54F8677D}" type="slidenum">
              <a:rPr lang="en-SG" smtClean="0"/>
              <a:pPr defTabSz="30786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755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ransition spd="med"/>
  <p:txStyles>
    <p:titleStyle>
      <a:lvl1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4234" marR="0" indent="-234234" algn="l" defTabSz="30786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68468" marR="0" indent="-234234" algn="l" defTabSz="30786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702704" marR="0" indent="-234234" algn="l" defTabSz="30786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936938" marR="0" indent="-234234" algn="l" defTabSz="30786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171197" marR="0" indent="-234234" algn="l" defTabSz="30786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405431" marR="0" indent="-234234" algn="l" defTabSz="30786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39665" marR="0" indent="-234234" algn="l" defTabSz="30786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873910" marR="0" indent="-234234" algn="l" defTabSz="30786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08147" marR="0" indent="-234234" algn="l" defTabSz="30786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78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42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85" tIns="38085" rIns="38085" bIns="38085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42" y="1293560"/>
            <a:ext cx="7804547" cy="346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85" tIns="38085" rIns="38085" bIns="38085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54539" y="4882308"/>
            <a:ext cx="226025" cy="223042"/>
          </a:xfrm>
          <a:prstGeom prst="rect">
            <a:avLst/>
          </a:prstGeom>
          <a:ln w="12700">
            <a:miter lim="400000"/>
          </a:ln>
        </p:spPr>
        <p:txBody>
          <a:bodyPr wrap="none" lIns="38085" tIns="38085" rIns="38085" bIns="38085">
            <a:spAutoFit/>
          </a:bodyPr>
          <a:lstStyle>
            <a:lvl1pPr>
              <a:defRPr sz="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307950"/>
            <a:fld id="{86CB4B4D-7CA3-9044-876B-883B54F8677D}" type="slidenum">
              <a:rPr lang="en-SG" smtClean="0"/>
              <a:pPr defTabSz="30795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3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ransition spd="med"/>
  <p:txStyles>
    <p:titleStyle>
      <a:lvl1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4306" marR="0" indent="-234306" algn="l" defTabSz="30795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68612" marR="0" indent="-234306" algn="l" defTabSz="30795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702920" marR="0" indent="-234306" algn="l" defTabSz="30795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937226" marR="0" indent="-234306" algn="l" defTabSz="30795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171545" marR="0" indent="-234306" algn="l" defTabSz="30795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405851" marR="0" indent="-234306" algn="l" defTabSz="30795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40157" marR="0" indent="-234306" algn="l" defTabSz="30795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874468" marR="0" indent="-234306" algn="l" defTabSz="30795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08777" marR="0" indent="-234306" algn="l" defTabSz="307950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7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35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2" tIns="38092" rIns="38092" bIns="38092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35" y="1293560"/>
            <a:ext cx="7804547" cy="346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2" tIns="38092" rIns="38092" bIns="38092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54532" y="4882308"/>
            <a:ext cx="226025" cy="223042"/>
          </a:xfrm>
          <a:prstGeom prst="rect">
            <a:avLst/>
          </a:prstGeom>
          <a:ln w="12700">
            <a:miter lim="400000"/>
          </a:ln>
        </p:spPr>
        <p:txBody>
          <a:bodyPr wrap="none" lIns="38092" tIns="38092" rIns="38092" bIns="38092">
            <a:spAutoFit/>
          </a:bodyPr>
          <a:lstStyle>
            <a:lvl1pPr>
              <a:defRPr sz="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308003"/>
            <a:fld id="{86CB4B4D-7CA3-9044-876B-883B54F8677D}" type="slidenum">
              <a:rPr lang="en-SG" smtClean="0"/>
              <a:pPr defTabSz="308003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917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transition spd="med"/>
  <p:txStyles>
    <p:titleStyle>
      <a:lvl1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4348" marR="0" indent="-234348" algn="l" defTabSz="30800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68696" marR="0" indent="-234348" algn="l" defTabSz="30800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703046" marR="0" indent="-234348" algn="l" defTabSz="30800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937394" marR="0" indent="-234348" algn="l" defTabSz="30800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171748" marR="0" indent="-234348" algn="l" defTabSz="30800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406096" marR="0" indent="-234348" algn="l" defTabSz="30800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40444" marR="0" indent="-234348" algn="l" defTabSz="30800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874793" marR="0" indent="-234348" algn="l" defTabSz="30800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09144" marR="0" indent="-234348" algn="l" defTabSz="30800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80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27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27" y="1293552"/>
            <a:ext cx="7804547" cy="346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54524" y="4882307"/>
            <a:ext cx="226025" cy="223042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308063"/>
            <a:fld id="{86CB4B4D-7CA3-9044-876B-883B54F8677D}" type="slidenum">
              <a:rPr lang="en-SG" smtClean="0"/>
              <a:pPr defTabSz="308063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396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</p:sldLayoutIdLst>
  <p:transition spd="med"/>
  <p:txStyles>
    <p:titleStyle>
      <a:lvl1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4396" marR="0" indent="-234396" algn="l" defTabSz="30806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68792" marR="0" indent="-234396" algn="l" defTabSz="30806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703188" marR="0" indent="-234396" algn="l" defTabSz="30806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937584" marR="0" indent="-234396" algn="l" defTabSz="30806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171980" marR="0" indent="-234396" algn="l" defTabSz="30806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406376" marR="0" indent="-234396" algn="l" defTabSz="30806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40772" marR="0" indent="-234396" algn="l" defTabSz="30806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875168" marR="0" indent="-234396" algn="l" defTabSz="30806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09564" marR="0" indent="-234396" algn="l" defTabSz="308063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8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17043" cy="5355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589822"/>
            <a:ext cx="9139844" cy="2166505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9" tIns="34289" rIns="68519" bIns="3428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5" y="0"/>
            <a:ext cx="9144000" cy="4999512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lIns="68519" tIns="34289" rIns="68519" bIns="34289" rtlCol="0" anchor="ctr">
            <a:noAutofit/>
          </a:bodyPr>
          <a:lstStyle/>
          <a:p>
            <a:pPr algn="ctr"/>
            <a:r>
              <a:rPr lang="zh-TW" altLang="en-US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招募及團隊溝通</a:t>
            </a:r>
            <a:endParaRPr lang="en-US" sz="6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17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0" y="2136622"/>
            <a:ext cx="9144000" cy="79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697" tIns="28697" rIns="28697" bIns="28697">
            <a:spAutoFit/>
          </a:bodyPr>
          <a:lstStyle/>
          <a:p>
            <a:pPr defTabSz="573395">
              <a:defRPr sz="4800" b="1" cap="all">
                <a:solidFill>
                  <a:srgbClr val="EBC619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產品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 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制度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 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人人成功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797777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688829" y="827522"/>
            <a:ext cx="5766346" cy="3634245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00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899" tIns="27899" rIns="27899" bIns="27899">
            <a:spAutoFit/>
          </a:bodyPr>
          <a:lstStyle/>
          <a:p>
            <a:pPr defTabSz="286697"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dirty="0" err="1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sz="3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697">
              <a:defRPr sz="4800">
                <a:effectLst>
                  <a:outerShdw blurRad="38100" dist="38100" dir="2700000" rotWithShape="0">
                    <a:srgbClr val="000000"/>
                  </a:outerShdw>
                </a:effectLst>
                <a:latin typeface="SimSun"/>
                <a:ea typeface="SimSun"/>
                <a:cs typeface="SimSun"/>
                <a:sym typeface="SimSun"/>
              </a:defRPr>
            </a:pPr>
            <a:endParaRPr sz="3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697"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dirty="0" err="1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  <a:sym typeface="Arial Unicode MS"/>
              </a:rPr>
              <a:t>+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dirty="0" err="1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697"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sz="38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  <a:sym typeface="Arial Unicode MS"/>
              </a:rPr>
              <a:t>≠ </a:t>
            </a:r>
            <a:endParaRPr lang="en-US" sz="3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/>
              <a:sym typeface="Arial Unicode MS"/>
            </a:endParaRPr>
          </a:p>
          <a:p>
            <a:pPr defTabSz="286697"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人人成功</a:t>
            </a:r>
            <a:endParaRPr dirty="0">
              <a:solidFill>
                <a:schemeClr val="tx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65835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1407587" y="2332243"/>
            <a:ext cx="6328903" cy="663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/>
          <a:p>
            <a:pPr defTabSz="286697">
              <a:lnSpc>
                <a:spcPts val="4708"/>
              </a:lnSpc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sz="8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問題在於</a:t>
            </a:r>
            <a:r>
              <a:rPr sz="13800" b="1" dirty="0" err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华文细黑"/>
                <a:sym typeface="华文细黑"/>
              </a:rPr>
              <a:t>人</a:t>
            </a:r>
            <a:endParaRPr sz="13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华文细黑"/>
              <a:sym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7459975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0" y="468866"/>
            <a:ext cx="9144000" cy="256215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00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899" tIns="27899" rIns="27899" bIns="27899">
            <a:spAutoFit/>
          </a:bodyPr>
          <a:lstStyle/>
          <a:p>
            <a:pPr defTabSz="286697">
              <a:lnSpc>
                <a:spcPct val="150000"/>
              </a:lnSpc>
              <a:spcBef>
                <a:spcPts val="63"/>
              </a:spcBef>
              <a:defRPr sz="5400">
                <a:latin typeface="+mn-lt"/>
                <a:ea typeface="+mn-ea"/>
                <a:cs typeface="+mn-cs"/>
                <a:sym typeface="宋体"/>
              </a:defRPr>
            </a:pPr>
            <a:r>
              <a:rPr dirty="0" err="1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對的人</a:t>
            </a:r>
            <a:r>
              <a:rPr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+ </a:t>
            </a:r>
            <a:r>
              <a:rPr dirty="0" err="1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+ </a:t>
            </a:r>
            <a:r>
              <a:rPr dirty="0" err="1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r>
              <a:rPr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=</a:t>
            </a:r>
            <a:endParaRPr sz="1500" dirty="0">
              <a:solidFill>
                <a:schemeClr val="bg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697">
              <a:lnSpc>
                <a:spcPct val="150000"/>
              </a:lnSpc>
              <a:spcBef>
                <a:spcPts val="63"/>
              </a:spcBef>
              <a:defRPr sz="5400">
                <a:latin typeface="+mn-lt"/>
                <a:ea typeface="+mn-ea"/>
                <a:cs typeface="+mn-cs"/>
                <a:sym typeface="宋体"/>
              </a:defRPr>
            </a:pPr>
            <a:r>
              <a:rPr dirty="0" err="1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</a:t>
            </a:r>
            <a:r>
              <a:rPr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+ </a:t>
            </a:r>
            <a:r>
              <a:rPr dirty="0" err="1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永續收入</a:t>
            </a:r>
            <a:endParaRPr dirty="0">
              <a:solidFill>
                <a:schemeClr val="bg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0" y="3011601"/>
            <a:ext cx="9144000" cy="1533670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00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899" tIns="27899" rIns="27899" bIns="27899">
            <a:spAutoFit/>
          </a:bodyPr>
          <a:lstStyle/>
          <a:p>
            <a:pPr defTabSz="573395">
              <a:defRPr sz="4800" b="1" cap="all">
                <a:solidFill>
                  <a:srgbClr val="EBC619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你自己是不是對的人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defTabSz="573395">
              <a:defRPr sz="4800" b="1" cap="all">
                <a:solidFill>
                  <a:srgbClr val="EBC619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如何找到對的人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09706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0" y="703149"/>
            <a:ext cx="9144000" cy="70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521" tIns="21521" rIns="21521" bIns="21521">
            <a:spAutoFit/>
          </a:bodyPr>
          <a:lstStyle/>
          <a:p>
            <a:pPr defTabSz="573395">
              <a:lnSpc>
                <a:spcPct val="90000"/>
              </a:lnSpc>
              <a:defRPr sz="4800" b="1" cap="all">
                <a:solidFill>
                  <a:srgbClr val="BBD7F8"/>
                </a:solidFill>
                <a:latin typeface="+mn-lt"/>
                <a:ea typeface="+mn-ea"/>
                <a:cs typeface="+mn-cs"/>
                <a:sym typeface="宋体"/>
              </a:defRPr>
            </a:pPr>
            <a:r>
              <a:rPr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填滿豆罐 vs. 搖豆罐</a:t>
            </a:r>
          </a:p>
        </p:txBody>
      </p:sp>
      <p:pic>
        <p:nvPicPr>
          <p:cNvPr id="511" name="image93.png" descr="螢幕快照 2014-08-14 上午3.21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921" y="1717509"/>
            <a:ext cx="5208159" cy="3016416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9177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/>
          </p:cNvSpPr>
          <p:nvPr>
            <p:ph type="body" idx="4294967295"/>
          </p:nvPr>
        </p:nvSpPr>
        <p:spPr>
          <a:xfrm>
            <a:off x="874008" y="1250949"/>
            <a:ext cx="10830479" cy="3513556"/>
          </a:xfrm>
          <a:prstGeom prst="rect">
            <a:avLst/>
          </a:prstGeom>
        </p:spPr>
        <p:txBody>
          <a:bodyPr lIns="28697" tIns="28697" rIns="28697" bIns="28697" anchor="t">
            <a:normAutofit fontScale="70000" lnSpcReduction="20000"/>
          </a:bodyPr>
          <a:lstStyle/>
          <a:p>
            <a:pPr marL="214995" indent="-214995" defTabSz="573395">
              <a:lnSpc>
                <a:spcPct val="150000"/>
              </a:lnSpc>
              <a:spcBef>
                <a:spcPts val="377"/>
              </a:spcBef>
              <a:buClr>
                <a:srgbClr val="BBD7F8"/>
              </a:buClr>
              <a:buSzTx/>
              <a:buNone/>
              <a:defRPr sz="3000">
                <a:latin typeface="+mn-lt"/>
                <a:ea typeface="+mn-ea"/>
                <a:cs typeface="+mn-cs"/>
                <a:sym typeface="宋体"/>
              </a:defRPr>
            </a:pP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先把豆罐填滿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量大人瀟灑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lnSpc>
                <a:spcPct val="150000"/>
              </a:lnSpc>
              <a:spcBef>
                <a:spcPts val="377"/>
              </a:spcBef>
              <a:buClr>
                <a:srgbClr val="BBD7F8"/>
              </a:buClr>
              <a:buSzTx/>
              <a:buNone/>
              <a:defRPr sz="3000">
                <a:latin typeface="+mn-lt"/>
                <a:ea typeface="+mn-ea"/>
                <a:cs typeface="+mn-cs"/>
                <a:sym typeface="宋体"/>
              </a:defRPr>
            </a:pP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量並非來自暴衝式行動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而是天天做好系統的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dirty="0">
                <a:solidFill>
                  <a:srgbClr val="EBC6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103</a:t>
            </a:r>
            <a:r>
              <a:rPr dirty="0">
                <a:solidFill>
                  <a:srgbClr val="EBC6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214995" indent="-214995" defTabSz="573395">
              <a:lnSpc>
                <a:spcPct val="150000"/>
              </a:lnSpc>
              <a:spcBef>
                <a:spcPts val="377"/>
              </a:spcBef>
              <a:buClr>
                <a:srgbClr val="BBD7F8"/>
              </a:buClr>
              <a:buSzTx/>
              <a:buNone/>
              <a:defRPr sz="3000">
                <a:latin typeface="+mn-lt"/>
                <a:ea typeface="+mn-ea"/>
                <a:cs typeface="+mn-cs"/>
                <a:sym typeface="宋体"/>
              </a:defRPr>
            </a:pPr>
            <a:r>
              <a:rPr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dirty="0" err="1">
                <a:solidFill>
                  <a:srgbClr val="B7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透過累積</a:t>
            </a:r>
            <a:r>
              <a:rPr dirty="0">
                <a:solidFill>
                  <a:srgbClr val="B7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solidFill>
                  <a:srgbClr val="B7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dirty="0" err="1">
                <a:solidFill>
                  <a:srgbClr val="B7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才會</a:t>
            </a:r>
            <a:r>
              <a:rPr dirty="0" err="1">
                <a:solidFill>
                  <a:srgbClr val="EBC6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有質又有量</a:t>
            </a:r>
            <a:endParaRPr dirty="0">
              <a:solidFill>
                <a:srgbClr val="EBC61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93009" y="468809"/>
            <a:ext cx="6250781" cy="70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521" tIns="21521" rIns="21521" bIns="21521">
            <a:spAutoFit/>
          </a:bodyPr>
          <a:lstStyle>
            <a:lvl1pPr algn="l" defTabSz="914400">
              <a:lnSpc>
                <a:spcPct val="90000"/>
              </a:lnSpc>
              <a:defRPr sz="4800" b="1" cap="all">
                <a:solidFill>
                  <a:srgbClr val="BBD7F8"/>
                </a:solidFill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</a:t>
            </a:r>
            <a:r>
              <a:rPr dirty="0" err="1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麼要做陌生開發</a:t>
            </a:r>
            <a:endParaRPr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5" name="Picture 514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6275" y="1401360"/>
            <a:ext cx="3139968" cy="278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563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Table 533"/>
          <p:cNvGraphicFramePr/>
          <p:nvPr>
            <p:extLst>
              <p:ext uri="{D42A27DB-BD31-4B8C-83A1-F6EECF244321}">
                <p14:modId xmlns:p14="http://schemas.microsoft.com/office/powerpoint/2010/main" val="7687434"/>
              </p:ext>
            </p:extLst>
          </p:nvPr>
        </p:nvGraphicFramePr>
        <p:xfrm>
          <a:off x="2336469" y="729926"/>
          <a:ext cx="4956610" cy="3767849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478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8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4382">
                <a:tc>
                  <a:txBody>
                    <a:bodyPr/>
                    <a:lstStyle/>
                    <a:p>
                      <a:pPr algn="l" defTabSz="914400">
                        <a:defRPr sz="20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1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黄色人：代表人物</a:t>
                      </a:r>
                      <a:r>
                        <a:rPr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Mr. Rogers</a:t>
                      </a: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會照顧人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會教育，培育人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護士，老師，愛照料小孩的全職媽媽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喜歡幫助別人完成目標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對生意的困難面沒興趣，但是愛幫助他人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想太多，優柔寡斷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是可靠的人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組織能力強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能同時做好幾件事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BD7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11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藍色人：代表人物  啦啦隊長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＊愛玩愛熱鬧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＊愛冒險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＊愛認識新朋友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＊很投入在銷售中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＊總是一直講講講…. 講很多故事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＊不聽人家說話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＊時尚的，流行的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＊派對的靈魂人物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＊很少做跟進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＊自認為自己可以同時做多件事，但是他們並不是</a:t>
                      </a: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3467"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1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綠色人：</a:t>
                      </a:r>
                      <a:r>
                        <a:rPr sz="11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代表人物</a:t>
                      </a:r>
                      <a:r>
                        <a:rPr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冼樸</a:t>
                      </a:r>
                      <a:r>
                        <a:rPr sz="11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船長</a:t>
                      </a: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工程師，會計師，電腦迷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很邏輯理性的，一點都不感性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會對事情不斷的詢問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會自己去研究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喜歡正確的事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你無法說服綠色人，給他們資訊，讓他們自己去研究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1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紅色人：代表人物</a:t>
                      </a:r>
                      <a:r>
                        <a:rPr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特朗普</a:t>
                      </a: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愛發好施令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很強的組織者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總是在改善和進步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總是在想最好的方法來做事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專注底限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看重投資報酬率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不聽人家說，因為他認為他已經都知道了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所有的紅色人都自認自己是黄色人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喜歡確定的事和競爭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紅色人很會賺錢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34" name="image9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96" y="780387"/>
            <a:ext cx="1390382" cy="148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9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615" y="2955787"/>
            <a:ext cx="1286423" cy="135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9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74547" y="2955787"/>
            <a:ext cx="1567452" cy="135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9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5102" y="729885"/>
            <a:ext cx="1286423" cy="1584930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hape 538"/>
          <p:cNvSpPr/>
          <p:nvPr/>
        </p:nvSpPr>
        <p:spPr>
          <a:xfrm>
            <a:off x="574405" y="260807"/>
            <a:ext cx="622214" cy="39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marL="342900" indent="-342900" algn="l" defTabSz="914400">
              <a:spcBef>
                <a:spcPts val="600"/>
              </a:spcBef>
              <a:defRPr sz="30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220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人物</a:t>
            </a:r>
            <a:endParaRPr sz="2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2077659" y="4625113"/>
            <a:ext cx="2879242" cy="39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220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有想法概念和有成效的</a:t>
            </a:r>
            <a:endParaRPr sz="2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2077659" y="151854"/>
            <a:ext cx="1750728" cy="39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220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深思熟慮型的</a:t>
            </a:r>
            <a:endParaRPr sz="2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4814773" y="151854"/>
            <a:ext cx="3161370" cy="39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2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活耀的，快速主動自發的</a:t>
            </a:r>
          </a:p>
        </p:txBody>
      </p:sp>
    </p:spTree>
    <p:extLst>
      <p:ext uri="{BB962C8B-B14F-4D97-AF65-F5344CB8AC3E}">
        <p14:creationId xmlns:p14="http://schemas.microsoft.com/office/powerpoint/2010/main" val="708688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/>
          </p:cNvSpPr>
          <p:nvPr>
            <p:ph type="title"/>
          </p:nvPr>
        </p:nvSpPr>
        <p:spPr>
          <a:xfrm>
            <a:off x="609601" y="171690"/>
            <a:ext cx="7924802" cy="106322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73395">
              <a:buClr>
                <a:srgbClr val="BBD7F8"/>
              </a:buClr>
              <a:buFont typeface="Arial"/>
              <a:defRPr sz="4800" b="1" spc="0">
                <a:solidFill>
                  <a:srgbClr val="EBC619"/>
                </a:solidFill>
                <a:latin typeface="+mn-lt"/>
                <a:ea typeface="+mn-ea"/>
                <a:cs typeface="+mn-cs"/>
                <a:sym typeface="宋体"/>
              </a:defRPr>
            </a:pPr>
            <a:r>
              <a:rPr sz="4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黄色人：代表人物</a:t>
            </a:r>
            <a:r>
              <a:rPr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Mr. Rogers</a:t>
            </a:r>
            <a:endParaRPr sz="11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8" name="Shape 518"/>
          <p:cNvSpPr>
            <a:spLocks noGrp="1"/>
          </p:cNvSpPr>
          <p:nvPr>
            <p:ph type="body" idx="1"/>
          </p:nvPr>
        </p:nvSpPr>
        <p:spPr>
          <a:xfrm>
            <a:off x="3373631" y="1466925"/>
            <a:ext cx="5458001" cy="38417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會照顧人</a:t>
            </a:r>
            <a:endParaRPr sz="16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會教育，培育人</a:t>
            </a:r>
            <a:endParaRPr sz="16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護士，老師，愛照料小孩的全職媽媽</a:t>
            </a:r>
            <a:endParaRPr sz="16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喜歡幫助別人完成目標</a:t>
            </a:r>
            <a:endParaRPr sz="16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對生意的困難面沒興趣，但是愛幫助他人</a:t>
            </a:r>
            <a:endParaRPr sz="16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想太多，優柔寡斷</a:t>
            </a:r>
            <a:endParaRPr sz="16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是可靠的人</a:t>
            </a:r>
            <a:endParaRPr sz="16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組織能力強</a:t>
            </a:r>
            <a:endParaRPr sz="16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能同時做好幾件事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9" name="image95.png"/>
          <p:cNvPicPr>
            <a:picLocks noChangeAspect="1"/>
          </p:cNvPicPr>
          <p:nvPr/>
        </p:nvPicPr>
        <p:blipFill>
          <a:blip r:embed="rId2">
            <a:extLst/>
          </a:blip>
          <a:srcRect l="21659"/>
          <a:stretch>
            <a:fillRect/>
          </a:stretch>
        </p:blipFill>
        <p:spPr>
          <a:xfrm>
            <a:off x="824358" y="1562484"/>
            <a:ext cx="2137247" cy="26737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5482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14400">
              <a:buClr>
                <a:srgbClr val="BBD7F8"/>
              </a:buClr>
              <a:buFont typeface="Arial"/>
              <a:defRPr sz="4800" b="1" spc="0">
                <a:solidFill>
                  <a:srgbClr val="BBD7F8"/>
                </a:solidFill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40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藍色人：代表人物  啦啦隊長</a:t>
            </a:r>
            <a:endParaRPr sz="4000" spc="19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2" name="Shape 522"/>
          <p:cNvSpPr>
            <a:spLocks noGrp="1"/>
          </p:cNvSpPr>
          <p:nvPr>
            <p:ph type="body" idx="1"/>
          </p:nvPr>
        </p:nvSpPr>
        <p:spPr>
          <a:xfrm>
            <a:off x="3455480" y="1202425"/>
            <a:ext cx="5505279" cy="4176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愛玩愛熱鬧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愛冒險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愛認識新朋友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很投入在銷售中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總是一直講講講</a:t>
            </a: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 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講很多故事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不聽人家說話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時尚的，流行的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派對的靈魂人物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很少做跟進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自認為自己可以同時做多件事，但是他們並不是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3" name="image96.png"/>
          <p:cNvPicPr>
            <a:picLocks noChangeAspect="1"/>
          </p:cNvPicPr>
          <p:nvPr/>
        </p:nvPicPr>
        <p:blipFill>
          <a:blip r:embed="rId2">
            <a:extLst/>
          </a:blip>
          <a:srcRect l="11477"/>
          <a:stretch>
            <a:fillRect/>
          </a:stretch>
        </p:blipFill>
        <p:spPr>
          <a:xfrm>
            <a:off x="737136" y="1266027"/>
            <a:ext cx="2063214" cy="24134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44629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14400">
              <a:buClr>
                <a:srgbClr val="BBD7F8"/>
              </a:buClr>
              <a:buFont typeface="Arial"/>
              <a:defRPr sz="4800" b="1" spc="0">
                <a:solidFill>
                  <a:schemeClr val="accent3">
                    <a:hueOff val="-499813"/>
                    <a:satOff val="-5228"/>
                    <a:lumOff val="24899"/>
                  </a:schemeClr>
                </a:solidFill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4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綠色人：代表人物</a:t>
            </a:r>
            <a:r>
              <a:rPr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冼樸</a:t>
            </a:r>
            <a:r>
              <a:rPr sz="4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船長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6" name="Shape 526"/>
          <p:cNvSpPr>
            <a:spLocks noGrp="1"/>
          </p:cNvSpPr>
          <p:nvPr>
            <p:ph type="body" idx="1"/>
          </p:nvPr>
        </p:nvSpPr>
        <p:spPr>
          <a:xfrm>
            <a:off x="3474219" y="1270023"/>
            <a:ext cx="5257025" cy="5382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工程師，會計師，電腦迷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很邏輯理性的，一點都不感性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會對事情不斷的詢問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會自己去研究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喜歡正確的事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你無法說服綠色人，給他們資訊，讓他們自己去研究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7" name="image9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021" y="1266586"/>
            <a:ext cx="2426023" cy="26196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15626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91" y="4882237"/>
            <a:ext cx="131446" cy="2154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2</a:t>
            </a:fld>
            <a:endParaRPr dirty="0"/>
          </a:p>
        </p:txBody>
      </p:sp>
      <p:pic>
        <p:nvPicPr>
          <p:cNvPr id="218" name="FullSizeRender 19.jpg" descr="FullSizeRender 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66" y="641121"/>
            <a:ext cx="3936050" cy="388902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軍人子弟（外省人）…"/>
          <p:cNvSpPr txBox="1">
            <a:spLocks/>
          </p:cNvSpPr>
          <p:nvPr/>
        </p:nvSpPr>
        <p:spPr>
          <a:xfrm>
            <a:off x="5032213" y="641121"/>
            <a:ext cx="4111787" cy="348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697" tIns="28697" rIns="28697" bIns="28697" anchor="t">
            <a:normAutofit fontScale="25000" lnSpcReduction="20000"/>
          </a:bodyPr>
          <a:lstStyle>
            <a:lvl1pPr marL="23439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6879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0318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3758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71980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40637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4077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87516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0956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1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執行副總裁級</a:t>
            </a: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每四周佣金收入 </a:t>
            </a: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$45,000 - $63,000</a:t>
            </a: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美金</a:t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endParaRPr lang="zh-TW" altLang="en-US" sz="6500" dirty="0">
              <a:latin typeface="微軟正黑體" panose="020B0604030504040204" pitchFamily="34" charset="-120"/>
              <a:ea typeface="微軟正黑體" panose="020B0604030504040204" pitchFamily="34" charset="-120"/>
              <a:cs typeface="宋体"/>
              <a:sym typeface="宋体"/>
            </a:endParaRP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董宥均 </a:t>
            </a:r>
          </a:p>
        </p:txBody>
      </p:sp>
    </p:spTree>
    <p:extLst>
      <p:ext uri="{BB962C8B-B14F-4D97-AF65-F5344CB8AC3E}">
        <p14:creationId xmlns:p14="http://schemas.microsoft.com/office/powerpoint/2010/main" val="40467255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14400">
              <a:buClr>
                <a:srgbClr val="BBD7F8"/>
              </a:buClr>
              <a:buFont typeface="Arial"/>
              <a:defRPr sz="4800" b="1" spc="0">
                <a:solidFill>
                  <a:srgbClr val="DA0A00"/>
                </a:solidFill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4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紅色人：代表人物</a:t>
            </a:r>
            <a:r>
              <a:rPr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特朗普</a:t>
            </a:r>
            <a:endParaRPr sz="40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0" name="Shape 530"/>
          <p:cNvSpPr>
            <a:spLocks noGrp="1"/>
          </p:cNvSpPr>
          <p:nvPr>
            <p:ph type="body" idx="1"/>
          </p:nvPr>
        </p:nvSpPr>
        <p:spPr>
          <a:xfrm>
            <a:off x="3867383" y="1174342"/>
            <a:ext cx="5505279" cy="4176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愛發好施令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很強的組織者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總是在改善和進步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總是在想最好的方法來做事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專注底限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看重投資報酬率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不聽人家說，因為他認為他已經都知道了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所有的紅色人都自認自己是黄色人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喜歡確定的事和競爭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紅色人很會賺錢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31" name="image9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922" y="1280069"/>
            <a:ext cx="2857510" cy="23775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2230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Table 533"/>
          <p:cNvGraphicFramePr/>
          <p:nvPr>
            <p:extLst>
              <p:ext uri="{D42A27DB-BD31-4B8C-83A1-F6EECF244321}">
                <p14:modId xmlns:p14="http://schemas.microsoft.com/office/powerpoint/2010/main" val="3183995770"/>
              </p:ext>
            </p:extLst>
          </p:nvPr>
        </p:nvGraphicFramePr>
        <p:xfrm>
          <a:off x="2336469" y="729926"/>
          <a:ext cx="4956610" cy="3767849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478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8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4382">
                <a:tc>
                  <a:txBody>
                    <a:bodyPr/>
                    <a:lstStyle/>
                    <a:p>
                      <a:pPr algn="l" defTabSz="914400">
                        <a:defRPr sz="20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1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黄色人：代表人物</a:t>
                      </a:r>
                      <a:r>
                        <a:rPr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Mr. Rogers</a:t>
                      </a: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會照顧人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會教育，培育人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護士，老師，愛照料小孩的全職媽媽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喜歡幫助別人完成目標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對生意的困難面沒興趣，但是愛幫助他人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想太多，優柔寡斷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是可靠的人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組織能力強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能同時做好幾件事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BD7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11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藍色人：代表人物  啦啦隊長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＊愛玩愛熱鬧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＊愛冒險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＊愛認識新朋友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＊很投入在銷售中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＊總是一直講講講…. 講很多故事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＊不聽人家說話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＊時尚的，流行的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＊派對的靈魂人物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＊很少做跟進</a:t>
                      </a: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＊自認為自己可以同時做多件事，但是他們並不是</a:t>
                      </a: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3467"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1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綠色人：</a:t>
                      </a:r>
                      <a:r>
                        <a:rPr sz="11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代表人物</a:t>
                      </a:r>
                      <a:r>
                        <a:rPr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冼樸</a:t>
                      </a:r>
                      <a:r>
                        <a:rPr sz="11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船長</a:t>
                      </a: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工程師，會計師，電腦迷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很邏輯理性的，一點都不感性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會對事情不斷的詢問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會自己去研究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喜歡正確的事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你無法說服綠色人，給他們資訊，讓他們自己去研究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1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紅色人：代表人物</a:t>
                      </a:r>
                      <a:r>
                        <a:rPr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特朗普</a:t>
                      </a: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愛發好施令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很強的組織者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總是在改善和進步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總是在想最好的方法來做事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專注底限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看重投資報酬率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不聽人家說，因為他認為他已經都知道了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所有的紅色人都自認自己是黄色人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喜歡確定的事和競爭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defTabSz="914400">
                        <a:defRPr sz="16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</a:t>
                      </a:r>
                      <a:r>
                        <a:rPr sz="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紅色人很會賺錢</a:t>
                      </a:r>
                      <a:endParaRPr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34" name="image9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96" y="780387"/>
            <a:ext cx="1390382" cy="148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9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615" y="2955787"/>
            <a:ext cx="1286423" cy="135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9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74547" y="2955787"/>
            <a:ext cx="1567452" cy="135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9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5102" y="729885"/>
            <a:ext cx="1286423" cy="1584930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hape 538"/>
          <p:cNvSpPr/>
          <p:nvPr/>
        </p:nvSpPr>
        <p:spPr>
          <a:xfrm>
            <a:off x="574405" y="260807"/>
            <a:ext cx="622214" cy="39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marL="342900" indent="-342900" algn="l" defTabSz="914400">
              <a:spcBef>
                <a:spcPts val="600"/>
              </a:spcBef>
              <a:defRPr sz="30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220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人物</a:t>
            </a:r>
            <a:endParaRPr sz="2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2077659" y="4625113"/>
            <a:ext cx="2879242" cy="39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220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有想法概念和有成效的</a:t>
            </a:r>
            <a:endParaRPr sz="2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2077659" y="151854"/>
            <a:ext cx="1750728" cy="39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220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深思熟慮型的</a:t>
            </a:r>
            <a:endParaRPr sz="2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4814773" y="151854"/>
            <a:ext cx="3161370" cy="39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sz="2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活耀的，快速主動自發的</a:t>
            </a:r>
          </a:p>
        </p:txBody>
      </p:sp>
    </p:spTree>
    <p:extLst>
      <p:ext uri="{BB962C8B-B14F-4D97-AF65-F5344CB8AC3E}">
        <p14:creationId xmlns:p14="http://schemas.microsoft.com/office/powerpoint/2010/main" val="799901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roup 610"/>
          <p:cNvGrpSpPr/>
          <p:nvPr/>
        </p:nvGrpSpPr>
        <p:grpSpPr>
          <a:xfrm>
            <a:off x="977926" y="1114105"/>
            <a:ext cx="7301980" cy="3834427"/>
            <a:chOff x="284808" y="0"/>
            <a:chExt cx="10385037" cy="7271209"/>
          </a:xfrm>
        </p:grpSpPr>
        <p:sp>
          <p:nvSpPr>
            <p:cNvPr id="593" name="Shape 593"/>
            <p:cNvSpPr/>
            <p:nvPr/>
          </p:nvSpPr>
          <p:spPr>
            <a:xfrm>
              <a:off x="4381266" y="203919"/>
              <a:ext cx="3174754" cy="3072343"/>
            </a:xfrm>
            <a:prstGeom prst="roundRect">
              <a:avLst>
                <a:gd name="adj" fmla="val 16667"/>
              </a:avLst>
            </a:prstGeom>
            <a:solidFill>
              <a:srgbClr val="F9ECD2"/>
            </a:solidFill>
            <a:ln w="12700" cap="flat">
              <a:solidFill>
                <a:srgbClr val="AA7716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7746">
                <a:defRPr sz="240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4381266" y="3993140"/>
              <a:ext cx="3174754" cy="30723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FC572"/>
                </a:gs>
                <a:gs pos="100000">
                  <a:srgbClr val="BEEE8E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80B606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7746">
                <a:defRPr sz="240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387222" y="3993140"/>
              <a:ext cx="3174754" cy="30723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5AEE7"/>
                </a:gs>
                <a:gs pos="100000">
                  <a:srgbClr val="97C6FF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2397E2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7746">
                <a:defRPr sz="240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284811" y="203919"/>
              <a:ext cx="3174754" cy="307234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8D34E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7746">
                <a:defRPr sz="240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99" name="Group 599"/>
            <p:cNvGrpSpPr/>
            <p:nvPr/>
          </p:nvGrpSpPr>
          <p:grpSpPr>
            <a:xfrm>
              <a:off x="387222" y="0"/>
              <a:ext cx="7271209" cy="7271209"/>
              <a:chOff x="0" y="0"/>
              <a:chExt cx="7271208" cy="7271208"/>
            </a:xfrm>
          </p:grpSpPr>
          <p:sp>
            <p:nvSpPr>
              <p:cNvPr id="597" name="Shape 597"/>
              <p:cNvSpPr/>
              <p:nvPr/>
            </p:nvSpPr>
            <p:spPr>
              <a:xfrm>
                <a:off x="0" y="3634701"/>
                <a:ext cx="7271209" cy="1"/>
              </a:xfrm>
              <a:prstGeom prst="line">
                <a:avLst/>
              </a:prstGeom>
              <a:noFill/>
              <a:ln w="1016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07746">
                  <a:defRPr sz="2400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8" name="Shape 598"/>
              <p:cNvSpPr/>
              <p:nvPr/>
            </p:nvSpPr>
            <p:spPr>
              <a:xfrm flipH="1">
                <a:off x="3636507" y="0"/>
                <a:ext cx="1" cy="7271209"/>
              </a:xfrm>
              <a:prstGeom prst="line">
                <a:avLst/>
              </a:prstGeom>
              <a:noFill/>
              <a:ln w="1016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07746">
                  <a:defRPr sz="2400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00" name="Shape 600"/>
            <p:cNvSpPr/>
            <p:nvPr/>
          </p:nvSpPr>
          <p:spPr>
            <a:xfrm>
              <a:off x="4944529" y="1153014"/>
              <a:ext cx="2048229" cy="1182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774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3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做什麼</a:t>
              </a:r>
              <a:endParaRPr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4995734" y="4958145"/>
              <a:ext cx="1945817" cy="1182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774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3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為何做</a:t>
              </a:r>
              <a:endParaRPr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1001689" y="1062641"/>
              <a:ext cx="1945817" cy="1182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774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3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怎麼做</a:t>
              </a:r>
              <a:endParaRPr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284808" y="4958145"/>
              <a:ext cx="3379576" cy="1182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774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3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一起做</a:t>
              </a:r>
              <a:endParaRPr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6606928" y="2632714"/>
              <a:ext cx="642123" cy="229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80B60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7746">
                <a:defRPr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 rot="16200000">
              <a:off x="3641825" y="-314918"/>
              <a:ext cx="642123" cy="229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80B60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7746">
                <a:defRPr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 rot="10800000">
              <a:off x="1001427" y="2478673"/>
              <a:ext cx="642124" cy="229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80B60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7746">
                <a:defRPr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 rot="5400000">
              <a:off x="3761705" y="5392994"/>
              <a:ext cx="642124" cy="229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80B60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7746">
                <a:defRPr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7956665" y="2744722"/>
              <a:ext cx="2713180" cy="3575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7746">
                <a:defRPr sz="38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rPr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Start</a:t>
              </a:r>
            </a:p>
            <a:p>
              <a:pPr defTabSz="407746">
                <a:defRPr sz="3800">
                  <a:latin typeface="標楷體"/>
                  <a:ea typeface="標楷體"/>
                  <a:cs typeface="標楷體"/>
                  <a:sym typeface="標楷體"/>
                </a:defRPr>
              </a:pPr>
              <a:r>
                <a:rPr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新人起步</a:t>
              </a:r>
            </a:p>
          </p:txBody>
        </p:sp>
        <p:sp>
          <p:nvSpPr>
            <p:cNvPr id="609" name="Shape 609"/>
            <p:cNvSpPr/>
            <p:nvPr/>
          </p:nvSpPr>
          <p:spPr>
            <a:xfrm rot="5400000">
              <a:off x="8053984" y="4887059"/>
              <a:ext cx="642123" cy="229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7746">
                <a:defRPr sz="2400">
                  <a:solidFill>
                    <a:srgbClr val="FFFF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11" name="Shape 611"/>
          <p:cNvSpPr>
            <a:spLocks noGrp="1"/>
          </p:cNvSpPr>
          <p:nvPr>
            <p:ph type="title" idx="4294967295"/>
          </p:nvPr>
        </p:nvSpPr>
        <p:spPr>
          <a:xfrm>
            <a:off x="609638" y="206019"/>
            <a:ext cx="7924801" cy="857251"/>
          </a:xfrm>
          <a:prstGeom prst="rect">
            <a:avLst/>
          </a:prstGeom>
        </p:spPr>
        <p:txBody>
          <a:bodyPr lIns="40774" tIns="40774" rIns="40774" bIns="40774" anchor="b">
            <a:normAutofit fontScale="90000"/>
          </a:bodyPr>
          <a:lstStyle/>
          <a:p>
            <a:pPr algn="l" defTabSz="286697">
              <a:defRPr sz="5400">
                <a:solidFill>
                  <a:srgbClr val="95E622"/>
                </a:solidFill>
                <a:latin typeface="標楷體"/>
                <a:ea typeface="標楷體"/>
                <a:cs typeface="標楷體"/>
                <a:sym typeface="標楷體"/>
              </a:defRPr>
            </a:pP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步驟明確化：引導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  <a:cs typeface="Century Gothic"/>
                <a:sym typeface="Century Gothic"/>
              </a:rPr>
              <a:t>&amp;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</a:p>
        </p:txBody>
      </p:sp>
      <p:pic>
        <p:nvPicPr>
          <p:cNvPr id="2" name="Picture 1" descr="hand-944307__3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59" y="3307607"/>
            <a:ext cx="2044131" cy="10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56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特點"/>
          <p:cNvSpPr>
            <a:spLocks noGrp="1"/>
          </p:cNvSpPr>
          <p:nvPr>
            <p:ph type="title"/>
          </p:nvPr>
        </p:nvSpPr>
        <p:spPr>
          <a:xfrm>
            <a:off x="812629" y="515812"/>
            <a:ext cx="7804547" cy="118067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One team One dream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5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712458" y="4909827"/>
            <a:ext cx="232712" cy="23752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fld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s://media.licdn.com/mpr/mpr/shrinknp_800_800/p/7/005/098/0d6/0f8ca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12" y="1840470"/>
            <a:ext cx="7069781" cy="254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大標題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內文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91" y="4882237"/>
            <a:ext cx="131446" cy="2154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3</a:t>
            </a:fld>
            <a:endParaRPr dirty="0"/>
          </a:p>
        </p:txBody>
      </p:sp>
      <p:pic>
        <p:nvPicPr>
          <p:cNvPr id="200" name="IMG_7191.JPG" descr="IMG_71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0" y="38731"/>
            <a:ext cx="7578443" cy="50436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77910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89" y="4882236"/>
            <a:ext cx="147878" cy="2230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4</a:t>
            </a:fld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IMG_7190.JPG" descr="IMG_71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3962" y="-17812"/>
            <a:ext cx="3609235" cy="51790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軍人子弟（外省人）…"/>
          <p:cNvSpPr txBox="1">
            <a:spLocks/>
          </p:cNvSpPr>
          <p:nvPr/>
        </p:nvSpPr>
        <p:spPr>
          <a:xfrm>
            <a:off x="326863" y="468822"/>
            <a:ext cx="4111787" cy="348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697" tIns="28697" rIns="28697" bIns="28697" anchor="t">
            <a:noAutofit/>
          </a:bodyPr>
          <a:lstStyle>
            <a:lvl1pPr marL="23439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6879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0318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3758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71980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40637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4077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87516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0956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專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業經理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級</a:t>
            </a: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每四周佣金收入</a:t>
            </a: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 </a:t>
            </a:r>
            <a:b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$4500 - $7500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美金</a:t>
            </a:r>
            <a:b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宋体"/>
              <a:sym typeface="宋体"/>
            </a:endParaRP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席幼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鳳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宋体"/>
              <a:sym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839956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89" y="4882236"/>
            <a:ext cx="147878" cy="2230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5</a:t>
            </a:fld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7" name="FullSizeRender 18.jpg" descr="FullSizeRender 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880" y="5800"/>
            <a:ext cx="3342323" cy="514102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軍人子弟（外省人）…"/>
          <p:cNvSpPr txBox="1">
            <a:spLocks/>
          </p:cNvSpPr>
          <p:nvPr/>
        </p:nvSpPr>
        <p:spPr>
          <a:xfrm>
            <a:off x="4546438" y="720186"/>
            <a:ext cx="4111787" cy="348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697" tIns="28697" rIns="28697" bIns="28697" anchor="t">
            <a:normAutofit fontScale="25000" lnSpcReduction="20000"/>
          </a:bodyPr>
          <a:lstStyle>
            <a:lvl1pPr marL="23439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6879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0318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3758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71980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40637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4077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87516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0956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1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總顧問經理</a:t>
            </a:r>
            <a:r>
              <a:rPr lang="zh-TW" altLang="en-US" sz="1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級</a:t>
            </a:r>
            <a:endParaRPr lang="en-US" altLang="zh-TW" sz="12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宋体"/>
              <a:sym typeface="宋体"/>
            </a:endParaRP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128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128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每四周佣金收入</a:t>
            </a: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 </a:t>
            </a:r>
            <a:b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$10,000 - $15,000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美金</a:t>
            </a:r>
            <a:b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  <a:cs typeface="宋体"/>
              <a:sym typeface="宋体"/>
            </a:endParaRP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席海南 </a:t>
            </a:r>
          </a:p>
        </p:txBody>
      </p:sp>
    </p:spTree>
    <p:extLst>
      <p:ext uri="{BB962C8B-B14F-4D97-AF65-F5344CB8AC3E}">
        <p14:creationId xmlns:p14="http://schemas.microsoft.com/office/powerpoint/2010/main" val="40675047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89" y="4882236"/>
            <a:ext cx="147878" cy="2230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6</a:t>
            </a:fld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4118" y="542557"/>
            <a:ext cx="2860449" cy="402782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軍人子弟（外省人）…"/>
          <p:cNvSpPr txBox="1">
            <a:spLocks/>
          </p:cNvSpPr>
          <p:nvPr/>
        </p:nvSpPr>
        <p:spPr>
          <a:xfrm>
            <a:off x="745963" y="720186"/>
            <a:ext cx="4111787" cy="348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697" tIns="28697" rIns="28697" bIns="28697" anchor="t">
            <a:normAutofit fontScale="25000" lnSpcReduction="20000"/>
          </a:bodyPr>
          <a:lstStyle>
            <a:lvl1pPr marL="23439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6879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0318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3758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71980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40637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4077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87516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0956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1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資深執</a:t>
            </a:r>
            <a:r>
              <a:rPr lang="zh-TW" altLang="en-US" sz="1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行副</a:t>
            </a:r>
            <a:r>
              <a:rPr lang="zh-TW" altLang="en-US" sz="1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總裁級</a:t>
            </a: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每四周佣金收入 </a:t>
            </a: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$63,000 - $81,000</a:t>
            </a: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美金</a:t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endParaRPr lang="zh-TW" altLang="en-US" sz="6500" dirty="0">
              <a:latin typeface="微軟正黑體" panose="020B0604030504040204" pitchFamily="34" charset="-120"/>
              <a:ea typeface="微軟正黑體" panose="020B0604030504040204" pitchFamily="34" charset="-120"/>
              <a:cs typeface="宋体"/>
              <a:sym typeface="宋体"/>
            </a:endParaRPr>
          </a:p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sz="65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Nina Hale (</a:t>
            </a: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席南怡</a:t>
            </a: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920557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35244" y="4882237"/>
            <a:ext cx="131044" cy="2154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7</a:t>
            </a:fld>
            <a:endParaRPr dirty="0"/>
          </a:p>
        </p:txBody>
      </p:sp>
      <p:pic>
        <p:nvPicPr>
          <p:cNvPr id="215" name="IMG_7193.JPG" descr="IMG_71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0039" y="-9339"/>
            <a:ext cx="3943955" cy="5162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96033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7039 2.JPG" descr="IMG_7039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0" y="80"/>
            <a:ext cx="3435464" cy="514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軍人子弟（外省人）…"/>
          <p:cNvSpPr txBox="1">
            <a:spLocks/>
          </p:cNvSpPr>
          <p:nvPr/>
        </p:nvSpPr>
        <p:spPr>
          <a:xfrm>
            <a:off x="4584538" y="720186"/>
            <a:ext cx="4111787" cy="348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697" tIns="28697" rIns="28697" bIns="28697" anchor="t">
            <a:normAutofit fontScale="55000" lnSpcReduction="20000"/>
          </a:bodyPr>
          <a:lstStyle>
            <a:lvl1pPr marL="23439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6879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0318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3758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71980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406376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40772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875168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09564" marR="0" indent="-234396" algn="l" defTabSz="308063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214995" indent="-214995" defTabSz="573395" hangingPunct="1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zh-TW" altLang="en-US" sz="6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國際主席級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       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每四周佣金收入 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$125,000 - $149,000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美金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(4,000,000)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Joanne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Hsi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（席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再鳳）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宋体"/>
              <a:sym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412400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自我介紹"/>
          <p:cNvSpPr>
            <a:spLocks noGrp="1"/>
          </p:cNvSpPr>
          <p:nvPr>
            <p:ph type="title" idx="4294967295"/>
          </p:nvPr>
        </p:nvSpPr>
        <p:spPr>
          <a:xfrm>
            <a:off x="895552" y="465685"/>
            <a:ext cx="5304235" cy="531596"/>
          </a:xfrm>
          <a:prstGeom prst="rect">
            <a:avLst/>
          </a:prstGeom>
        </p:spPr>
        <p:txBody>
          <a:bodyPr lIns="28697" tIns="28697" rIns="28697" bIns="28697" anchor="b">
            <a:normAutofit fontScale="90000"/>
          </a:bodyPr>
          <a:lstStyle>
            <a:lvl1pPr algn="l" defTabSz="914400">
              <a:defRPr sz="4800" cap="all">
                <a:solidFill>
                  <a:srgbClr val="EBC619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r>
              <a:rPr sz="3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自我介紹</a:t>
            </a:r>
            <a:endParaRPr sz="3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" name="軍人子弟（外省人）…"/>
          <p:cNvSpPr>
            <a:spLocks noGrp="1"/>
          </p:cNvSpPr>
          <p:nvPr>
            <p:ph type="body" idx="4294967295"/>
          </p:nvPr>
        </p:nvSpPr>
        <p:spPr>
          <a:xfrm>
            <a:off x="974563" y="1339311"/>
            <a:ext cx="8445829" cy="3483660"/>
          </a:xfrm>
          <a:prstGeom prst="rect">
            <a:avLst/>
          </a:prstGeom>
        </p:spPr>
        <p:txBody>
          <a:bodyPr lIns="28697" tIns="28697" rIns="28697" bIns="28697" anchor="t">
            <a:normAutofit/>
          </a:bodyPr>
          <a:lstStyle/>
          <a:p>
            <a:pPr marL="214995" indent="-214995" defTabSz="573395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軍人子弟（外省人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214995" indent="-214995" defTabSz="573395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大學畢業就結婚，没有工作過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995" indent="-214995" defTabSz="573395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1987年離婚，獨自扶養兒子</a:t>
            </a:r>
          </a:p>
          <a:p>
            <a:pPr marL="214995" indent="-214995" defTabSz="573395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1990年移民美國，不會英文、沒有工作</a:t>
            </a:r>
          </a:p>
          <a:p>
            <a:pPr marL="214995" indent="-214995" defTabSz="573395">
              <a:lnSpc>
                <a:spcPct val="150000"/>
              </a:lnSpc>
              <a:spcBef>
                <a:spcPts val="377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1995年12月加入美安公司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5_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6_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7_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486</Words>
  <Application>Microsoft Office PowerPoint</Application>
  <PresentationFormat>On-screen Show (16:9)</PresentationFormat>
  <Paragraphs>178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Default</vt:lpstr>
      <vt:lpstr>1_Default</vt:lpstr>
      <vt:lpstr>2_Default</vt:lpstr>
      <vt:lpstr>3_Default</vt:lpstr>
      <vt:lpstr>4_Default</vt:lpstr>
      <vt:lpstr>5_Default</vt:lpstr>
      <vt:lpstr>6_Default</vt:lpstr>
      <vt:lpstr>7_Default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自我介紹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黄色人：代表人物 Mr. Rogers</vt:lpstr>
      <vt:lpstr>藍色人：代表人物  啦啦隊長</vt:lpstr>
      <vt:lpstr>綠色人：代表人物 冼樸船長</vt:lpstr>
      <vt:lpstr>紅色人：代表人物 特朗普</vt:lpstr>
      <vt:lpstr>PowerPoint Presentation</vt:lpstr>
      <vt:lpstr>步驟明確化：引導&amp;輔導</vt:lpstr>
      <vt:lpstr>One team One dream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Liu</dc:creator>
  <cp:lastModifiedBy>admin</cp:lastModifiedBy>
  <cp:revision>16</cp:revision>
  <cp:lastPrinted>2017-05-04T14:58:21Z</cp:lastPrinted>
  <dcterms:modified xsi:type="dcterms:W3CDTF">2017-05-05T09:36:58Z</dcterms:modified>
</cp:coreProperties>
</file>